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0.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 id="2147483654" r:id="rId3"/>
    <p:sldMasterId id="2147483656" r:id="rId4"/>
    <p:sldMasterId id="2147483662" r:id="rId5"/>
    <p:sldMasterId id="2147483664" r:id="rId6"/>
    <p:sldMasterId id="2147483666" r:id="rId7"/>
    <p:sldMasterId id="2147483668" r:id="rId8"/>
    <p:sldMasterId id="2147483658" r:id="rId9"/>
    <p:sldMasterId id="2147483660" r:id="rId10"/>
  </p:sldMasterIdLst>
  <p:notesMasterIdLst>
    <p:notesMasterId r:id="rId40"/>
  </p:notesMasterIdLst>
  <p:sldIdLst>
    <p:sldId id="260" r:id="rId11"/>
    <p:sldId id="263" r:id="rId12"/>
    <p:sldId id="266" r:id="rId13"/>
    <p:sldId id="305" r:id="rId14"/>
    <p:sldId id="306" r:id="rId15"/>
    <p:sldId id="295" r:id="rId16"/>
    <p:sldId id="284" r:id="rId17"/>
    <p:sldId id="299" r:id="rId18"/>
    <p:sldId id="354" r:id="rId19"/>
    <p:sldId id="304" r:id="rId20"/>
    <p:sldId id="300" r:id="rId21"/>
    <p:sldId id="279" r:id="rId22"/>
    <p:sldId id="264" r:id="rId23"/>
    <p:sldId id="280" r:id="rId24"/>
    <p:sldId id="355" r:id="rId25"/>
    <p:sldId id="298" r:id="rId26"/>
    <p:sldId id="294" r:id="rId27"/>
    <p:sldId id="302" r:id="rId28"/>
    <p:sldId id="296" r:id="rId29"/>
    <p:sldId id="281" r:id="rId30"/>
    <p:sldId id="310" r:id="rId31"/>
    <p:sldId id="288" r:id="rId32"/>
    <p:sldId id="282" r:id="rId33"/>
    <p:sldId id="289" r:id="rId34"/>
    <p:sldId id="312" r:id="rId35"/>
    <p:sldId id="315" r:id="rId36"/>
    <p:sldId id="311" r:id="rId37"/>
    <p:sldId id="293" r:id="rId38"/>
    <p:sldId id="29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0EFD541-9D7D-4867-9871-80D495DE5B56}">
          <p14:sldIdLst>
            <p14:sldId id="260"/>
          </p14:sldIdLst>
        </p14:section>
        <p14:section name="Mackenzie" id="{3331310A-6A91-4D8A-9E2D-CD4D827ED197}">
          <p14:sldIdLst>
            <p14:sldId id="263"/>
          </p14:sldIdLst>
        </p14:section>
        <p14:section name="Rosie" id="{19CA13BD-37B5-4F61-A239-730FA1F6CDF0}">
          <p14:sldIdLst>
            <p14:sldId id="266"/>
            <p14:sldId id="305"/>
            <p14:sldId id="306"/>
          </p14:sldIdLst>
        </p14:section>
        <p14:section name="Sanchayan" id="{9227CE4A-6F6B-4A24-987C-23CE2E1B26C5}">
          <p14:sldIdLst>
            <p14:sldId id="295"/>
            <p14:sldId id="284"/>
            <p14:sldId id="299"/>
            <p14:sldId id="354"/>
            <p14:sldId id="304"/>
            <p14:sldId id="300"/>
          </p14:sldIdLst>
        </p14:section>
        <p14:section name="Mackenzie" id="{99DC07C0-7B09-4C0B-9F87-96F28B5E1A21}">
          <p14:sldIdLst>
            <p14:sldId id="279"/>
            <p14:sldId id="264"/>
          </p14:sldIdLst>
        </p14:section>
        <p14:section name="Neo" id="{7FCABBD9-9523-40F3-A106-F443130287E2}">
          <p14:sldIdLst>
            <p14:sldId id="280"/>
            <p14:sldId id="355"/>
          </p14:sldIdLst>
        </p14:section>
        <p14:section name="Rosie" id="{1C05D5F4-914E-4AB9-A148-1B7F7E435934}">
          <p14:sldIdLst>
            <p14:sldId id="298"/>
          </p14:sldIdLst>
        </p14:section>
        <p14:section name="Gene Pathways" id="{CFFFC0FF-6AEB-4001-9C4C-648554FB0CE5}">
          <p14:sldIdLst>
            <p14:sldId id="294"/>
            <p14:sldId id="302"/>
          </p14:sldIdLst>
        </p14:section>
        <p14:section name="Imaging" id="{AFD181D4-2345-451E-8516-8C8EAB463B7E}">
          <p14:sldIdLst>
            <p14:sldId id="296"/>
          </p14:sldIdLst>
        </p14:section>
        <p14:section name="Sanchayan" id="{C1EB02CC-2EE3-4847-BD61-94B5931FDB7B}">
          <p14:sldIdLst>
            <p14:sldId id="281"/>
            <p14:sldId id="310"/>
          </p14:sldIdLst>
        </p14:section>
        <p14:section name="Rosie" id="{73003924-79F1-41ED-9EEA-3E2C6565AD79}">
          <p14:sldIdLst>
            <p14:sldId id="288"/>
          </p14:sldIdLst>
        </p14:section>
        <p14:section name="Neo" id="{7AC072C2-8F01-488C-84A3-AF1A15181FDA}">
          <p14:sldIdLst>
            <p14:sldId id="282"/>
            <p14:sldId id="289"/>
            <p14:sldId id="312"/>
            <p14:sldId id="315"/>
            <p14:sldId id="311"/>
          </p14:sldIdLst>
        </p14:section>
        <p14:section name="Mackenzie" id="{2645375C-8E86-4B24-9FEE-7D8E75B5B601}">
          <p14:sldIdLst>
            <p14:sldId id="293"/>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4C"/>
    <a:srgbClr val="702082"/>
    <a:srgbClr val="FFCB05"/>
    <a:srgbClr val="D86018"/>
    <a:srgbClr val="00274C"/>
    <a:srgbClr val="00B2A9"/>
    <a:srgbClr val="006ED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C8AC05-3D6D-4241-9267-29BB6F14EA1F}" v="13" dt="2023-07-26T14:56:15.085"/>
    <p1510:client id="{9C047ECC-EC28-4593-B321-5756F1CEB224}" v="7" dt="2023-07-26T19:58:28.019"/>
    <p1510:client id="{BD538BBC-9482-432C-B742-3EBD456614B0}" v="3" dt="2023-07-26T19:57:36.955"/>
    <p1510:client id="{F60F864E-8ADB-4F09-B227-C4E9B6FAB263}" v="104" dt="2023-07-26T16:18:41.7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20" Type="http://schemas.openxmlformats.org/officeDocument/2006/relationships/slide" Target="slides/slide10.xml"/><Relationship Id="rId4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Without Stability Selection</c:v>
                </c:pt>
              </c:strCache>
            </c:strRef>
          </c:tx>
          <c:spPr>
            <a:solidFill>
              <a:srgbClr val="D86018"/>
            </a:solidFill>
            <a:ln>
              <a:noFill/>
            </a:ln>
            <a:effectLst/>
          </c:spPr>
          <c:invertIfNegative val="0"/>
          <c:dLbls>
            <c:numFmt formatCode="#,##0.00" sourceLinked="0"/>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Lasso</c:v>
                </c:pt>
                <c:pt idx="1">
                  <c:v>Random Forests</c:v>
                </c:pt>
                <c:pt idx="2">
                  <c:v>Boruta</c:v>
                </c:pt>
                <c:pt idx="3">
                  <c:v>LM</c:v>
                </c:pt>
                <c:pt idx="4">
                  <c:v>Bagged Trees</c:v>
                </c:pt>
              </c:strCache>
            </c:strRef>
          </c:cat>
          <c:val>
            <c:numRef>
              <c:f>Sheet1!$B$2:$B$6</c:f>
              <c:numCache>
                <c:formatCode>General</c:formatCode>
                <c:ptCount val="5"/>
                <c:pt idx="0">
                  <c:v>3.82</c:v>
                </c:pt>
                <c:pt idx="1">
                  <c:v>2.665772</c:v>
                </c:pt>
                <c:pt idx="2">
                  <c:v>3.045858</c:v>
                </c:pt>
                <c:pt idx="3">
                  <c:v>2.928099</c:v>
                </c:pt>
                <c:pt idx="4">
                  <c:v>2.440232</c:v>
                </c:pt>
              </c:numCache>
            </c:numRef>
          </c:val>
          <c:extLst>
            <c:ext xmlns:c16="http://schemas.microsoft.com/office/drawing/2014/chart" uri="{C3380CC4-5D6E-409C-BE32-E72D297353CC}">
              <c16:uniqueId val="{00000000-7AC5-4AFF-97B1-4951F5B1C16B}"/>
            </c:ext>
          </c:extLst>
        </c:ser>
        <c:ser>
          <c:idx val="1"/>
          <c:order val="1"/>
          <c:tx>
            <c:strRef>
              <c:f>Sheet1!$C$1</c:f>
              <c:strCache>
                <c:ptCount val="1"/>
                <c:pt idx="0">
                  <c:v>With Stability Selection</c:v>
                </c:pt>
              </c:strCache>
            </c:strRef>
          </c:tx>
          <c:spPr>
            <a:solidFill>
              <a:srgbClr val="00274C"/>
            </a:solidFill>
            <a:ln>
              <a:noFill/>
            </a:ln>
            <a:effectLst/>
          </c:spPr>
          <c:invertIfNegative val="0"/>
          <c:dLbls>
            <c:numFmt formatCode="#,##0.00" sourceLinked="0"/>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Lasso</c:v>
                </c:pt>
                <c:pt idx="1">
                  <c:v>Random Forests</c:v>
                </c:pt>
                <c:pt idx="2">
                  <c:v>Boruta</c:v>
                </c:pt>
                <c:pt idx="3">
                  <c:v>LM</c:v>
                </c:pt>
                <c:pt idx="4">
                  <c:v>Bagged Trees</c:v>
                </c:pt>
              </c:strCache>
            </c:strRef>
          </c:cat>
          <c:val>
            <c:numRef>
              <c:f>Sheet1!$C$2:$C$6</c:f>
              <c:numCache>
                <c:formatCode>General</c:formatCode>
                <c:ptCount val="5"/>
                <c:pt idx="0">
                  <c:v>3.69</c:v>
                </c:pt>
                <c:pt idx="1">
                  <c:v>3.53</c:v>
                </c:pt>
                <c:pt idx="2">
                  <c:v>3.42</c:v>
                </c:pt>
                <c:pt idx="3">
                  <c:v>3.83</c:v>
                </c:pt>
                <c:pt idx="4">
                  <c:v>3.55</c:v>
                </c:pt>
              </c:numCache>
            </c:numRef>
          </c:val>
          <c:extLst>
            <c:ext xmlns:c16="http://schemas.microsoft.com/office/drawing/2014/chart" uri="{C3380CC4-5D6E-409C-BE32-E72D297353CC}">
              <c16:uniqueId val="{00000001-7AC5-4AFF-97B1-4951F5B1C16B}"/>
            </c:ext>
          </c:extLst>
        </c:ser>
        <c:dLbls>
          <c:showLegendKey val="0"/>
          <c:showVal val="0"/>
          <c:showCatName val="0"/>
          <c:showSerName val="0"/>
          <c:showPercent val="0"/>
          <c:showBubbleSize val="0"/>
        </c:dLbls>
        <c:gapWidth val="150"/>
        <c:axId val="205208383"/>
        <c:axId val="205199263"/>
      </c:barChart>
      <c:catAx>
        <c:axId val="2052083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05199263"/>
        <c:crosses val="autoZero"/>
        <c:auto val="1"/>
        <c:lblAlgn val="ctr"/>
        <c:lblOffset val="100"/>
        <c:noMultiLvlLbl val="0"/>
      </c:catAx>
      <c:valAx>
        <c:axId val="205199263"/>
        <c:scaling>
          <c:orientation val="minMax"/>
          <c:max val="4"/>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IN"/>
                  <a:t>RMSE</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05208383"/>
        <c:crosses val="autoZero"/>
        <c:crossBetween val="between"/>
        <c:minorUnit val="1.0000000000000002E-3"/>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Without Stability Selection</c:v>
                </c:pt>
              </c:strCache>
            </c:strRef>
          </c:tx>
          <c:spPr>
            <a:solidFill>
              <a:srgbClr val="D86018"/>
            </a:solidFill>
            <a:ln>
              <a:noFill/>
            </a:ln>
            <a:effectLst/>
          </c:spPr>
          <c:invertIfNegative val="0"/>
          <c:dLbls>
            <c:numFmt formatCode="#,##0.00" sourceLinked="0"/>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Random Forests</c:v>
                </c:pt>
                <c:pt idx="1">
                  <c:v>Bagged Trees</c:v>
                </c:pt>
              </c:strCache>
            </c:strRef>
          </c:cat>
          <c:val>
            <c:numRef>
              <c:f>Sheet1!$B$2:$B$3</c:f>
              <c:numCache>
                <c:formatCode>General</c:formatCode>
                <c:ptCount val="2"/>
                <c:pt idx="0">
                  <c:v>2.665772</c:v>
                </c:pt>
                <c:pt idx="1">
                  <c:v>2.440232</c:v>
                </c:pt>
              </c:numCache>
            </c:numRef>
          </c:val>
          <c:extLst>
            <c:ext xmlns:c16="http://schemas.microsoft.com/office/drawing/2014/chart" uri="{C3380CC4-5D6E-409C-BE32-E72D297353CC}">
              <c16:uniqueId val="{00000000-7AC5-4AFF-97B1-4951F5B1C16B}"/>
            </c:ext>
          </c:extLst>
        </c:ser>
        <c:ser>
          <c:idx val="1"/>
          <c:order val="1"/>
          <c:tx>
            <c:strRef>
              <c:f>Sheet1!$C$1</c:f>
              <c:strCache>
                <c:ptCount val="1"/>
                <c:pt idx="0">
                  <c:v>With Stability Selection</c:v>
                </c:pt>
              </c:strCache>
            </c:strRef>
          </c:tx>
          <c:spPr>
            <a:solidFill>
              <a:srgbClr val="00274C"/>
            </a:solidFill>
            <a:ln>
              <a:noFill/>
            </a:ln>
            <a:effectLst/>
          </c:spPr>
          <c:invertIfNegative val="0"/>
          <c:dLbls>
            <c:numFmt formatCode="#,##0.00" sourceLinked="0"/>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Random Forests</c:v>
                </c:pt>
                <c:pt idx="1">
                  <c:v>Bagged Trees</c:v>
                </c:pt>
              </c:strCache>
            </c:strRef>
          </c:cat>
          <c:val>
            <c:numRef>
              <c:f>Sheet1!$C$2:$C$3</c:f>
              <c:numCache>
                <c:formatCode>General</c:formatCode>
                <c:ptCount val="2"/>
                <c:pt idx="0">
                  <c:v>3.53</c:v>
                </c:pt>
                <c:pt idx="1">
                  <c:v>3.55</c:v>
                </c:pt>
              </c:numCache>
            </c:numRef>
          </c:val>
          <c:extLst>
            <c:ext xmlns:c16="http://schemas.microsoft.com/office/drawing/2014/chart" uri="{C3380CC4-5D6E-409C-BE32-E72D297353CC}">
              <c16:uniqueId val="{00000001-7AC5-4AFF-97B1-4951F5B1C16B}"/>
            </c:ext>
          </c:extLst>
        </c:ser>
        <c:dLbls>
          <c:showLegendKey val="0"/>
          <c:showVal val="0"/>
          <c:showCatName val="0"/>
          <c:showSerName val="0"/>
          <c:showPercent val="0"/>
          <c:showBubbleSize val="0"/>
        </c:dLbls>
        <c:gapWidth val="150"/>
        <c:axId val="205208383"/>
        <c:axId val="205199263"/>
      </c:barChart>
      <c:catAx>
        <c:axId val="2052083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05199263"/>
        <c:crosses val="autoZero"/>
        <c:auto val="1"/>
        <c:lblAlgn val="ctr"/>
        <c:lblOffset val="100"/>
        <c:noMultiLvlLbl val="0"/>
      </c:catAx>
      <c:valAx>
        <c:axId val="205199263"/>
        <c:scaling>
          <c:orientation val="minMax"/>
          <c:max val="4"/>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IN"/>
                  <a:t>RMSE</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05208383"/>
        <c:crosses val="autoZero"/>
        <c:crossBetween val="between"/>
        <c:minorUnit val="1.0000000000000002E-3"/>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Without Stability Selection</c:v>
                </c:pt>
              </c:strCache>
            </c:strRef>
          </c:tx>
          <c:spPr>
            <a:solidFill>
              <a:srgbClr val="702082"/>
            </a:solidFill>
            <a:ln>
              <a:noFill/>
            </a:ln>
            <a:effectLst/>
          </c:spPr>
          <c:invertIfNegative val="0"/>
          <c:dLbls>
            <c:numFmt formatCode="#,##0.00" sourceLinked="0"/>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Lasso</c:v>
                </c:pt>
                <c:pt idx="1">
                  <c:v>Random Forests</c:v>
                </c:pt>
                <c:pt idx="2">
                  <c:v>Boruta</c:v>
                </c:pt>
                <c:pt idx="3">
                  <c:v>LM</c:v>
                </c:pt>
                <c:pt idx="4">
                  <c:v>Bagged Trees</c:v>
                </c:pt>
              </c:strCache>
            </c:strRef>
          </c:cat>
          <c:val>
            <c:numRef>
              <c:f>Sheet1!$B$2:$B$6</c:f>
              <c:numCache>
                <c:formatCode>General</c:formatCode>
                <c:ptCount val="5"/>
                <c:pt idx="0">
                  <c:v>3.55</c:v>
                </c:pt>
                <c:pt idx="1">
                  <c:v>3.1231460000000002</c:v>
                </c:pt>
                <c:pt idx="2">
                  <c:v>3.6222490000000001</c:v>
                </c:pt>
                <c:pt idx="3">
                  <c:v>2.9033920000000002</c:v>
                </c:pt>
                <c:pt idx="4">
                  <c:v>3.2416149999999999</c:v>
                </c:pt>
              </c:numCache>
            </c:numRef>
          </c:val>
          <c:extLst>
            <c:ext xmlns:c16="http://schemas.microsoft.com/office/drawing/2014/chart" uri="{C3380CC4-5D6E-409C-BE32-E72D297353CC}">
              <c16:uniqueId val="{00000000-7AC5-4AFF-97B1-4951F5B1C16B}"/>
            </c:ext>
          </c:extLst>
        </c:ser>
        <c:ser>
          <c:idx val="1"/>
          <c:order val="1"/>
          <c:tx>
            <c:strRef>
              <c:f>Sheet1!$C$1</c:f>
              <c:strCache>
                <c:ptCount val="1"/>
                <c:pt idx="0">
                  <c:v>With Stability Selection</c:v>
                </c:pt>
              </c:strCache>
            </c:strRef>
          </c:tx>
          <c:spPr>
            <a:solidFill>
              <a:srgbClr val="FFCB05"/>
            </a:solidFill>
            <a:ln>
              <a:noFill/>
            </a:ln>
            <a:effectLst/>
          </c:spPr>
          <c:invertIfNegative val="0"/>
          <c:dLbls>
            <c:numFmt formatCode="#,##0.00" sourceLinked="0"/>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Lasso</c:v>
                </c:pt>
                <c:pt idx="1">
                  <c:v>Random Forests</c:v>
                </c:pt>
                <c:pt idx="2">
                  <c:v>Boruta</c:v>
                </c:pt>
                <c:pt idx="3">
                  <c:v>LM</c:v>
                </c:pt>
                <c:pt idx="4">
                  <c:v>Bagged Trees</c:v>
                </c:pt>
              </c:strCache>
            </c:strRef>
          </c:cat>
          <c:val>
            <c:numRef>
              <c:f>Sheet1!$C$2:$C$6</c:f>
              <c:numCache>
                <c:formatCode>General</c:formatCode>
                <c:ptCount val="5"/>
                <c:pt idx="0">
                  <c:v>3.69</c:v>
                </c:pt>
                <c:pt idx="1">
                  <c:v>3.75</c:v>
                </c:pt>
                <c:pt idx="2">
                  <c:v>3.86</c:v>
                </c:pt>
                <c:pt idx="3">
                  <c:v>3.64</c:v>
                </c:pt>
                <c:pt idx="4">
                  <c:v>3.78</c:v>
                </c:pt>
              </c:numCache>
            </c:numRef>
          </c:val>
          <c:extLst>
            <c:ext xmlns:c16="http://schemas.microsoft.com/office/drawing/2014/chart" uri="{C3380CC4-5D6E-409C-BE32-E72D297353CC}">
              <c16:uniqueId val="{00000001-7AC5-4AFF-97B1-4951F5B1C16B}"/>
            </c:ext>
          </c:extLst>
        </c:ser>
        <c:dLbls>
          <c:showLegendKey val="0"/>
          <c:showVal val="0"/>
          <c:showCatName val="0"/>
          <c:showSerName val="0"/>
          <c:showPercent val="0"/>
          <c:showBubbleSize val="0"/>
        </c:dLbls>
        <c:gapWidth val="150"/>
        <c:axId val="205208383"/>
        <c:axId val="205199263"/>
      </c:barChart>
      <c:catAx>
        <c:axId val="2052083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05199263"/>
        <c:crosses val="autoZero"/>
        <c:auto val="1"/>
        <c:lblAlgn val="ctr"/>
        <c:lblOffset val="100"/>
        <c:noMultiLvlLbl val="0"/>
      </c:catAx>
      <c:valAx>
        <c:axId val="205199263"/>
        <c:scaling>
          <c:orientation val="minMax"/>
          <c:max val="4"/>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IN"/>
                  <a:t>RMSE</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05208383"/>
        <c:crosses val="autoZero"/>
        <c:crossBetween val="between"/>
        <c:minorUnit val="1.0000000000000002E-3"/>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Genomics</c:v>
                </c:pt>
              </c:strCache>
            </c:strRef>
          </c:tx>
          <c:spPr>
            <a:solidFill>
              <a:srgbClr val="00274C"/>
            </a:solidFill>
            <a:ln>
              <a:noFill/>
            </a:ln>
            <a:effectLst/>
          </c:spPr>
          <c:invertIfNegative val="0"/>
          <c:dLbls>
            <c:numFmt formatCode="#,##0.00" sourceLinked="0"/>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Lasso</c:v>
                </c:pt>
                <c:pt idx="1">
                  <c:v>Random Forests</c:v>
                </c:pt>
                <c:pt idx="2">
                  <c:v>Boruta</c:v>
                </c:pt>
                <c:pt idx="3">
                  <c:v>LM</c:v>
                </c:pt>
                <c:pt idx="4">
                  <c:v>Bagged Trees</c:v>
                </c:pt>
              </c:strCache>
            </c:strRef>
          </c:cat>
          <c:val>
            <c:numRef>
              <c:f>Sheet1!$B$2:$B$6</c:f>
              <c:numCache>
                <c:formatCode>General</c:formatCode>
                <c:ptCount val="5"/>
                <c:pt idx="0">
                  <c:v>3.69</c:v>
                </c:pt>
                <c:pt idx="1">
                  <c:v>3.53</c:v>
                </c:pt>
                <c:pt idx="2">
                  <c:v>3.42</c:v>
                </c:pt>
                <c:pt idx="3">
                  <c:v>3.83</c:v>
                </c:pt>
                <c:pt idx="4">
                  <c:v>3.55</c:v>
                </c:pt>
              </c:numCache>
            </c:numRef>
          </c:val>
          <c:extLst>
            <c:ext xmlns:c16="http://schemas.microsoft.com/office/drawing/2014/chart" uri="{C3380CC4-5D6E-409C-BE32-E72D297353CC}">
              <c16:uniqueId val="{00000000-E85B-4F4D-A194-66B02DE685D5}"/>
            </c:ext>
          </c:extLst>
        </c:ser>
        <c:ser>
          <c:idx val="1"/>
          <c:order val="1"/>
          <c:tx>
            <c:strRef>
              <c:f>Sheet1!$C$1</c:f>
              <c:strCache>
                <c:ptCount val="1"/>
                <c:pt idx="0">
                  <c:v>Imaging</c:v>
                </c:pt>
              </c:strCache>
            </c:strRef>
          </c:tx>
          <c:spPr>
            <a:solidFill>
              <a:srgbClr val="FFCB05"/>
            </a:solidFill>
            <a:ln>
              <a:noFill/>
            </a:ln>
            <a:effectLst/>
          </c:spPr>
          <c:invertIfNegative val="0"/>
          <c:dLbls>
            <c:numFmt formatCode="#,##0.00" sourceLinked="0"/>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Lasso</c:v>
                </c:pt>
                <c:pt idx="1">
                  <c:v>Random Forests</c:v>
                </c:pt>
                <c:pt idx="2">
                  <c:v>Boruta</c:v>
                </c:pt>
                <c:pt idx="3">
                  <c:v>LM</c:v>
                </c:pt>
                <c:pt idx="4">
                  <c:v>Bagged Trees</c:v>
                </c:pt>
              </c:strCache>
            </c:strRef>
          </c:cat>
          <c:val>
            <c:numRef>
              <c:f>Sheet1!$C$2:$C$6</c:f>
              <c:numCache>
                <c:formatCode>General</c:formatCode>
                <c:ptCount val="5"/>
                <c:pt idx="0">
                  <c:v>3.62</c:v>
                </c:pt>
                <c:pt idx="1">
                  <c:v>3.75</c:v>
                </c:pt>
                <c:pt idx="2">
                  <c:v>3.86</c:v>
                </c:pt>
                <c:pt idx="3">
                  <c:v>3.64</c:v>
                </c:pt>
                <c:pt idx="4">
                  <c:v>3.78</c:v>
                </c:pt>
              </c:numCache>
            </c:numRef>
          </c:val>
          <c:extLst>
            <c:ext xmlns:c16="http://schemas.microsoft.com/office/drawing/2014/chart" uri="{C3380CC4-5D6E-409C-BE32-E72D297353CC}">
              <c16:uniqueId val="{00000001-E85B-4F4D-A194-66B02DE685D5}"/>
            </c:ext>
          </c:extLst>
        </c:ser>
        <c:dLbls>
          <c:showLegendKey val="0"/>
          <c:showVal val="0"/>
          <c:showCatName val="0"/>
          <c:showSerName val="0"/>
          <c:showPercent val="0"/>
          <c:showBubbleSize val="0"/>
        </c:dLbls>
        <c:gapWidth val="150"/>
        <c:axId val="205208383"/>
        <c:axId val="205199263"/>
      </c:barChart>
      <c:catAx>
        <c:axId val="2052083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05199263"/>
        <c:crosses val="autoZero"/>
        <c:auto val="1"/>
        <c:lblAlgn val="ctr"/>
        <c:lblOffset val="100"/>
        <c:noMultiLvlLbl val="0"/>
      </c:catAx>
      <c:valAx>
        <c:axId val="205199263"/>
        <c:scaling>
          <c:orientation val="minMax"/>
          <c:max val="4"/>
          <c:min val="0"/>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IN"/>
                  <a:t>RMSE</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05208383"/>
        <c:crosses val="autoZero"/>
        <c:crossBetween val="between"/>
        <c:majorUnit val="0.5"/>
        <c:minorUnit val="1.0000000000000002E-3"/>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Genomics</c:v>
                </c:pt>
              </c:strCache>
            </c:strRef>
          </c:tx>
          <c:spPr>
            <a:solidFill>
              <a:srgbClr val="00274C"/>
            </a:solidFill>
            <a:ln>
              <a:noFill/>
            </a:ln>
            <a:effectLst/>
          </c:spPr>
          <c:invertIfNegative val="0"/>
          <c:dLbls>
            <c:numFmt formatCode="#,##0.00" sourceLinked="0"/>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Lasso</c:v>
                </c:pt>
                <c:pt idx="1">
                  <c:v>Random Forests</c:v>
                </c:pt>
                <c:pt idx="2">
                  <c:v>Boruta</c:v>
                </c:pt>
                <c:pt idx="3">
                  <c:v>LM</c:v>
                </c:pt>
                <c:pt idx="4">
                  <c:v>Bagged Trees</c:v>
                </c:pt>
              </c:strCache>
            </c:strRef>
          </c:cat>
          <c:val>
            <c:numRef>
              <c:f>Sheet1!$B$2:$B$6</c:f>
              <c:numCache>
                <c:formatCode>General</c:formatCode>
                <c:ptCount val="5"/>
                <c:pt idx="0">
                  <c:v>3.69</c:v>
                </c:pt>
                <c:pt idx="1">
                  <c:v>3.53</c:v>
                </c:pt>
                <c:pt idx="2">
                  <c:v>3.42</c:v>
                </c:pt>
                <c:pt idx="3">
                  <c:v>3.83</c:v>
                </c:pt>
                <c:pt idx="4">
                  <c:v>3.55</c:v>
                </c:pt>
              </c:numCache>
            </c:numRef>
          </c:val>
          <c:extLst>
            <c:ext xmlns:c16="http://schemas.microsoft.com/office/drawing/2014/chart" uri="{C3380CC4-5D6E-409C-BE32-E72D297353CC}">
              <c16:uniqueId val="{00000000-1D42-4962-BC59-340E1E2AD237}"/>
            </c:ext>
          </c:extLst>
        </c:ser>
        <c:ser>
          <c:idx val="1"/>
          <c:order val="1"/>
          <c:tx>
            <c:strRef>
              <c:f>Sheet1!$C$1</c:f>
              <c:strCache>
                <c:ptCount val="1"/>
                <c:pt idx="0">
                  <c:v>Imaging</c:v>
                </c:pt>
              </c:strCache>
            </c:strRef>
          </c:tx>
          <c:spPr>
            <a:solidFill>
              <a:srgbClr val="FFCB05"/>
            </a:solidFill>
            <a:ln>
              <a:noFill/>
            </a:ln>
            <a:effectLst/>
          </c:spPr>
          <c:invertIfNegative val="0"/>
          <c:dLbls>
            <c:numFmt formatCode="#,##0.00" sourceLinked="0"/>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Lasso</c:v>
                </c:pt>
                <c:pt idx="1">
                  <c:v>Random Forests</c:v>
                </c:pt>
                <c:pt idx="2">
                  <c:v>Boruta</c:v>
                </c:pt>
                <c:pt idx="3">
                  <c:v>LM</c:v>
                </c:pt>
                <c:pt idx="4">
                  <c:v>Bagged Trees</c:v>
                </c:pt>
              </c:strCache>
            </c:strRef>
          </c:cat>
          <c:val>
            <c:numRef>
              <c:f>Sheet1!$C$2:$C$6</c:f>
              <c:numCache>
                <c:formatCode>General</c:formatCode>
                <c:ptCount val="5"/>
                <c:pt idx="0">
                  <c:v>3.62</c:v>
                </c:pt>
                <c:pt idx="1">
                  <c:v>3.75</c:v>
                </c:pt>
                <c:pt idx="2">
                  <c:v>3.86</c:v>
                </c:pt>
                <c:pt idx="3">
                  <c:v>3.64</c:v>
                </c:pt>
                <c:pt idx="4">
                  <c:v>3.78</c:v>
                </c:pt>
              </c:numCache>
            </c:numRef>
          </c:val>
          <c:extLst>
            <c:ext xmlns:c16="http://schemas.microsoft.com/office/drawing/2014/chart" uri="{C3380CC4-5D6E-409C-BE32-E72D297353CC}">
              <c16:uniqueId val="{00000001-1D42-4962-BC59-340E1E2AD237}"/>
            </c:ext>
          </c:extLst>
        </c:ser>
        <c:dLbls>
          <c:showLegendKey val="0"/>
          <c:showVal val="0"/>
          <c:showCatName val="0"/>
          <c:showSerName val="0"/>
          <c:showPercent val="0"/>
          <c:showBubbleSize val="0"/>
        </c:dLbls>
        <c:gapWidth val="150"/>
        <c:axId val="205208383"/>
        <c:axId val="205199263"/>
      </c:barChart>
      <c:catAx>
        <c:axId val="2052083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05199263"/>
        <c:crosses val="autoZero"/>
        <c:auto val="1"/>
        <c:lblAlgn val="ctr"/>
        <c:lblOffset val="100"/>
        <c:noMultiLvlLbl val="0"/>
      </c:catAx>
      <c:valAx>
        <c:axId val="205199263"/>
        <c:scaling>
          <c:orientation val="minMax"/>
          <c:max val="4"/>
          <c:min val="0"/>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IN"/>
                  <a:t>RMSE</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05208383"/>
        <c:crosses val="autoZero"/>
        <c:crossBetween val="between"/>
        <c:majorUnit val="0.5"/>
        <c:minorUnit val="1.0000000000000002E-3"/>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Genomics</c:v>
                </c:pt>
              </c:strCache>
            </c:strRef>
          </c:tx>
          <c:spPr>
            <a:solidFill>
              <a:srgbClr val="00274C"/>
            </a:solidFill>
            <a:ln>
              <a:noFill/>
            </a:ln>
            <a:effectLst/>
          </c:spPr>
          <c:invertIfNegative val="0"/>
          <c:dLbls>
            <c:numFmt formatCode="#,##0.00" sourceLinked="0"/>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Lasso</c:v>
                </c:pt>
                <c:pt idx="1">
                  <c:v>Random Forests</c:v>
                </c:pt>
                <c:pt idx="2">
                  <c:v>Boruta</c:v>
                </c:pt>
                <c:pt idx="3">
                  <c:v>LM</c:v>
                </c:pt>
                <c:pt idx="4">
                  <c:v>Bagged Trees</c:v>
                </c:pt>
              </c:strCache>
            </c:strRef>
          </c:cat>
          <c:val>
            <c:numRef>
              <c:f>Sheet1!$B$2:$B$6</c:f>
              <c:numCache>
                <c:formatCode>General</c:formatCode>
                <c:ptCount val="5"/>
                <c:pt idx="0">
                  <c:v>3.69</c:v>
                </c:pt>
                <c:pt idx="1">
                  <c:v>3.53</c:v>
                </c:pt>
                <c:pt idx="2">
                  <c:v>3.42</c:v>
                </c:pt>
                <c:pt idx="3">
                  <c:v>3.83</c:v>
                </c:pt>
                <c:pt idx="4">
                  <c:v>3.55</c:v>
                </c:pt>
              </c:numCache>
            </c:numRef>
          </c:val>
          <c:extLst>
            <c:ext xmlns:c16="http://schemas.microsoft.com/office/drawing/2014/chart" uri="{C3380CC4-5D6E-409C-BE32-E72D297353CC}">
              <c16:uniqueId val="{00000000-1D42-4962-BC59-340E1E2AD237}"/>
            </c:ext>
          </c:extLst>
        </c:ser>
        <c:ser>
          <c:idx val="1"/>
          <c:order val="1"/>
          <c:tx>
            <c:strRef>
              <c:f>Sheet1!$C$1</c:f>
              <c:strCache>
                <c:ptCount val="1"/>
                <c:pt idx="0">
                  <c:v>Imaging</c:v>
                </c:pt>
              </c:strCache>
            </c:strRef>
          </c:tx>
          <c:spPr>
            <a:solidFill>
              <a:srgbClr val="FFCB05"/>
            </a:solidFill>
            <a:ln>
              <a:noFill/>
            </a:ln>
            <a:effectLst/>
          </c:spPr>
          <c:invertIfNegative val="0"/>
          <c:dLbls>
            <c:numFmt formatCode="#,##0.00" sourceLinked="0"/>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Lasso</c:v>
                </c:pt>
                <c:pt idx="1">
                  <c:v>Random Forests</c:v>
                </c:pt>
                <c:pt idx="2">
                  <c:v>Boruta</c:v>
                </c:pt>
                <c:pt idx="3">
                  <c:v>LM</c:v>
                </c:pt>
                <c:pt idx="4">
                  <c:v>Bagged Trees</c:v>
                </c:pt>
              </c:strCache>
            </c:strRef>
          </c:cat>
          <c:val>
            <c:numRef>
              <c:f>Sheet1!$C$2:$C$6</c:f>
              <c:numCache>
                <c:formatCode>General</c:formatCode>
                <c:ptCount val="5"/>
                <c:pt idx="0">
                  <c:v>3.62</c:v>
                </c:pt>
                <c:pt idx="1">
                  <c:v>3.75</c:v>
                </c:pt>
                <c:pt idx="2">
                  <c:v>3.86</c:v>
                </c:pt>
                <c:pt idx="3">
                  <c:v>3.64</c:v>
                </c:pt>
                <c:pt idx="4">
                  <c:v>3.78</c:v>
                </c:pt>
              </c:numCache>
            </c:numRef>
          </c:val>
          <c:extLst>
            <c:ext xmlns:c16="http://schemas.microsoft.com/office/drawing/2014/chart" uri="{C3380CC4-5D6E-409C-BE32-E72D297353CC}">
              <c16:uniqueId val="{00000001-1D42-4962-BC59-340E1E2AD237}"/>
            </c:ext>
          </c:extLst>
        </c:ser>
        <c:dLbls>
          <c:showLegendKey val="0"/>
          <c:showVal val="0"/>
          <c:showCatName val="0"/>
          <c:showSerName val="0"/>
          <c:showPercent val="0"/>
          <c:showBubbleSize val="0"/>
        </c:dLbls>
        <c:gapWidth val="150"/>
        <c:axId val="205208383"/>
        <c:axId val="205199263"/>
      </c:barChart>
      <c:catAx>
        <c:axId val="2052083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05199263"/>
        <c:crosses val="autoZero"/>
        <c:auto val="1"/>
        <c:lblAlgn val="ctr"/>
        <c:lblOffset val="100"/>
        <c:noMultiLvlLbl val="0"/>
      </c:catAx>
      <c:valAx>
        <c:axId val="205199263"/>
        <c:scaling>
          <c:orientation val="minMax"/>
          <c:max val="4"/>
          <c:min val="0"/>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IN"/>
                  <a:t>RMSE</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05208383"/>
        <c:crosses val="autoZero"/>
        <c:crossBetween val="between"/>
        <c:majorUnit val="0.5"/>
        <c:minorUnit val="1.0000000000000002E-3"/>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Genomics</c:v>
                </c:pt>
              </c:strCache>
            </c:strRef>
          </c:tx>
          <c:spPr>
            <a:solidFill>
              <a:srgbClr val="00274C"/>
            </a:solidFill>
            <a:ln>
              <a:noFill/>
            </a:ln>
            <a:effectLst/>
          </c:spPr>
          <c:invertIfNegative val="0"/>
          <c:cat>
            <c:strRef>
              <c:f>Sheet1!$A$2:$A$8</c:f>
              <c:strCache>
                <c:ptCount val="6"/>
                <c:pt idx="1">
                  <c:v>Lasso</c:v>
                </c:pt>
                <c:pt idx="2">
                  <c:v>Random Forests</c:v>
                </c:pt>
                <c:pt idx="3">
                  <c:v>Boruta</c:v>
                </c:pt>
                <c:pt idx="4">
                  <c:v>LM</c:v>
                </c:pt>
                <c:pt idx="5">
                  <c:v>Bagged Trees</c:v>
                </c:pt>
              </c:strCache>
            </c:strRef>
          </c:cat>
          <c:val>
            <c:numRef>
              <c:f>Sheet1!$B$2:$B$8</c:f>
              <c:numCache>
                <c:formatCode>General</c:formatCode>
                <c:ptCount val="7"/>
                <c:pt idx="1">
                  <c:v>3.69</c:v>
                </c:pt>
                <c:pt idx="2">
                  <c:v>3.53</c:v>
                </c:pt>
                <c:pt idx="3">
                  <c:v>3.42</c:v>
                </c:pt>
                <c:pt idx="4">
                  <c:v>3.83</c:v>
                </c:pt>
                <c:pt idx="5">
                  <c:v>3.55</c:v>
                </c:pt>
              </c:numCache>
            </c:numRef>
          </c:val>
          <c:extLst>
            <c:ext xmlns:c16="http://schemas.microsoft.com/office/drawing/2014/chart" uri="{C3380CC4-5D6E-409C-BE32-E72D297353CC}">
              <c16:uniqueId val="{00000000-E85B-4F4D-A194-66B02DE685D5}"/>
            </c:ext>
          </c:extLst>
        </c:ser>
        <c:ser>
          <c:idx val="1"/>
          <c:order val="1"/>
          <c:tx>
            <c:strRef>
              <c:f>Sheet1!$C$1</c:f>
              <c:strCache>
                <c:ptCount val="1"/>
                <c:pt idx="0">
                  <c:v>Imaging</c:v>
                </c:pt>
              </c:strCache>
            </c:strRef>
          </c:tx>
          <c:spPr>
            <a:solidFill>
              <a:srgbClr val="FFCB05"/>
            </a:solidFill>
            <a:ln>
              <a:noFill/>
            </a:ln>
            <a:effectLst/>
          </c:spPr>
          <c:invertIfNegative val="0"/>
          <c:cat>
            <c:strRef>
              <c:f>Sheet1!$A$2:$A$8</c:f>
              <c:strCache>
                <c:ptCount val="6"/>
                <c:pt idx="1">
                  <c:v>Lasso</c:v>
                </c:pt>
                <c:pt idx="2">
                  <c:v>Random Forests</c:v>
                </c:pt>
                <c:pt idx="3">
                  <c:v>Boruta</c:v>
                </c:pt>
                <c:pt idx="4">
                  <c:v>LM</c:v>
                </c:pt>
                <c:pt idx="5">
                  <c:v>Bagged Trees</c:v>
                </c:pt>
              </c:strCache>
            </c:strRef>
          </c:cat>
          <c:val>
            <c:numRef>
              <c:f>Sheet1!$C$2:$C$8</c:f>
              <c:numCache>
                <c:formatCode>General</c:formatCode>
                <c:ptCount val="7"/>
                <c:pt idx="1">
                  <c:v>3.62</c:v>
                </c:pt>
                <c:pt idx="2">
                  <c:v>3.75</c:v>
                </c:pt>
                <c:pt idx="3">
                  <c:v>3.86</c:v>
                </c:pt>
                <c:pt idx="4">
                  <c:v>3.64</c:v>
                </c:pt>
                <c:pt idx="5">
                  <c:v>3.78</c:v>
                </c:pt>
              </c:numCache>
            </c:numRef>
          </c:val>
          <c:extLst>
            <c:ext xmlns:c16="http://schemas.microsoft.com/office/drawing/2014/chart" uri="{C3380CC4-5D6E-409C-BE32-E72D297353CC}">
              <c16:uniqueId val="{00000001-E85B-4F4D-A194-66B02DE685D5}"/>
            </c:ext>
          </c:extLst>
        </c:ser>
        <c:dLbls>
          <c:showLegendKey val="0"/>
          <c:showVal val="0"/>
          <c:showCatName val="0"/>
          <c:showSerName val="0"/>
          <c:showPercent val="0"/>
          <c:showBubbleSize val="0"/>
        </c:dLbls>
        <c:gapWidth val="150"/>
        <c:axId val="205208383"/>
        <c:axId val="205199263"/>
      </c:barChart>
      <c:lineChart>
        <c:grouping val="standard"/>
        <c:varyColors val="0"/>
        <c:ser>
          <c:idx val="2"/>
          <c:order val="2"/>
          <c:tx>
            <c:strRef>
              <c:f>Sheet1!$D$1</c:f>
              <c:strCache>
                <c:ptCount val="1"/>
                <c:pt idx="0">
                  <c:v>Mean</c:v>
                </c:pt>
              </c:strCache>
            </c:strRef>
          </c:tx>
          <c:spPr>
            <a:ln w="28575" cap="rnd">
              <a:solidFill>
                <a:schemeClr val="accent3"/>
              </a:solidFill>
              <a:round/>
            </a:ln>
            <a:effectLst/>
          </c:spPr>
          <c:marker>
            <c:symbol val="none"/>
          </c:marker>
          <c:cat>
            <c:strRef>
              <c:f>Sheet1!$A$2:$A$8</c:f>
              <c:strCache>
                <c:ptCount val="6"/>
                <c:pt idx="1">
                  <c:v>Lasso</c:v>
                </c:pt>
                <c:pt idx="2">
                  <c:v>Random Forests</c:v>
                </c:pt>
                <c:pt idx="3">
                  <c:v>Boruta</c:v>
                </c:pt>
                <c:pt idx="4">
                  <c:v>LM</c:v>
                </c:pt>
                <c:pt idx="5">
                  <c:v>Bagged Trees</c:v>
                </c:pt>
              </c:strCache>
            </c:strRef>
          </c:cat>
          <c:val>
            <c:numRef>
              <c:f>Sheet1!$D$2:$D$8</c:f>
              <c:numCache>
                <c:formatCode>General</c:formatCode>
                <c:ptCount val="7"/>
                <c:pt idx="0">
                  <c:v>3.8</c:v>
                </c:pt>
                <c:pt idx="1">
                  <c:v>3.8</c:v>
                </c:pt>
                <c:pt idx="2">
                  <c:v>3.8</c:v>
                </c:pt>
                <c:pt idx="3">
                  <c:v>3.8</c:v>
                </c:pt>
                <c:pt idx="4">
                  <c:v>3.8</c:v>
                </c:pt>
                <c:pt idx="5">
                  <c:v>3.8</c:v>
                </c:pt>
                <c:pt idx="6">
                  <c:v>3.8</c:v>
                </c:pt>
              </c:numCache>
            </c:numRef>
          </c:val>
          <c:smooth val="0"/>
          <c:extLst>
            <c:ext xmlns:c16="http://schemas.microsoft.com/office/drawing/2014/chart" uri="{C3380CC4-5D6E-409C-BE32-E72D297353CC}">
              <c16:uniqueId val="{00000000-2447-48E4-A8E3-08D5F317C6BF}"/>
            </c:ext>
          </c:extLst>
        </c:ser>
        <c:dLbls>
          <c:showLegendKey val="0"/>
          <c:showVal val="0"/>
          <c:showCatName val="0"/>
          <c:showSerName val="0"/>
          <c:showPercent val="0"/>
          <c:showBubbleSize val="0"/>
        </c:dLbls>
        <c:marker val="1"/>
        <c:smooth val="0"/>
        <c:axId val="205208383"/>
        <c:axId val="205199263"/>
      </c:lineChart>
      <c:catAx>
        <c:axId val="2052083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05199263"/>
        <c:crosses val="autoZero"/>
        <c:auto val="1"/>
        <c:lblAlgn val="ctr"/>
        <c:lblOffset val="100"/>
        <c:noMultiLvlLbl val="0"/>
      </c:catAx>
      <c:valAx>
        <c:axId val="205199263"/>
        <c:scaling>
          <c:orientation val="minMax"/>
          <c:max val="4"/>
          <c:min val="0"/>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IN"/>
                  <a:t>RMSE</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05208383"/>
        <c:crosses val="autoZero"/>
        <c:crossBetween val="between"/>
        <c:majorUnit val="0.5"/>
        <c:minorUnit val="1.0000000000000002E-3"/>
      </c:valAx>
      <c:spPr>
        <a:noFill/>
        <a:ln w="25400">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BBB599-CF9D-4541-9013-7B6A4FAD48CA}" type="doc">
      <dgm:prSet loTypeId="urn:microsoft.com/office/officeart/2005/8/layout/chevron1" loCatId="process" qsTypeId="urn:microsoft.com/office/officeart/2005/8/quickstyle/simple5" qsCatId="simple" csTypeId="urn:microsoft.com/office/officeart/2005/8/colors/accent2_2" csCatId="accent2" phldr="1"/>
      <dgm:spPr/>
    </dgm:pt>
    <dgm:pt modelId="{B5312E0F-7937-4167-BDBA-11E81DA07585}">
      <dgm:prSet phldrT="[Text]"/>
      <dgm:spPr>
        <a:solidFill>
          <a:srgbClr val="00274C"/>
        </a:solidFill>
      </dgm:spPr>
      <dgm:t>
        <a:bodyPr/>
        <a:lstStyle/>
        <a:p>
          <a:r>
            <a:rPr lang="en-IN">
              <a:latin typeface="Times New Roman"/>
              <a:cs typeface="Times New Roman"/>
            </a:rPr>
            <a:t>Data</a:t>
          </a:r>
        </a:p>
      </dgm:t>
    </dgm:pt>
    <dgm:pt modelId="{23010DD3-C5C9-482E-9107-681582D2C84E}" type="parTrans" cxnId="{A1BAB75A-C44A-4A28-8F91-960D528FEDB4}">
      <dgm:prSet/>
      <dgm:spPr/>
      <dgm:t>
        <a:bodyPr/>
        <a:lstStyle/>
        <a:p>
          <a:endParaRPr lang="en-IN"/>
        </a:p>
      </dgm:t>
    </dgm:pt>
    <dgm:pt modelId="{37B0038A-DBC6-4606-A36E-EDCEBDFC6534}" type="sibTrans" cxnId="{A1BAB75A-C44A-4A28-8F91-960D528FEDB4}">
      <dgm:prSet/>
      <dgm:spPr/>
      <dgm:t>
        <a:bodyPr/>
        <a:lstStyle/>
        <a:p>
          <a:endParaRPr lang="en-IN"/>
        </a:p>
      </dgm:t>
    </dgm:pt>
    <dgm:pt modelId="{9DA95278-0030-4A2F-9832-8770CDAFE436}">
      <dgm:prSet phldrT="[Text]"/>
      <dgm:spPr>
        <a:solidFill>
          <a:srgbClr val="00274C"/>
        </a:solidFill>
      </dgm:spPr>
      <dgm:t>
        <a:bodyPr/>
        <a:lstStyle/>
        <a:p>
          <a:r>
            <a:rPr lang="en-IN">
              <a:latin typeface="Times New Roman"/>
              <a:cs typeface="Times New Roman"/>
            </a:rPr>
            <a:t>Feature Selection</a:t>
          </a:r>
        </a:p>
      </dgm:t>
    </dgm:pt>
    <dgm:pt modelId="{FB8BC2DF-EC8A-4C9C-971E-EBBAFB54A587}" type="parTrans" cxnId="{90E7A6CE-0AAF-4156-B2AA-671186B5E7C1}">
      <dgm:prSet/>
      <dgm:spPr/>
      <dgm:t>
        <a:bodyPr/>
        <a:lstStyle/>
        <a:p>
          <a:endParaRPr lang="en-IN"/>
        </a:p>
      </dgm:t>
    </dgm:pt>
    <dgm:pt modelId="{E0E304A7-4ED4-4B32-BC7A-BCA099F0356E}" type="sibTrans" cxnId="{90E7A6CE-0AAF-4156-B2AA-671186B5E7C1}">
      <dgm:prSet/>
      <dgm:spPr/>
      <dgm:t>
        <a:bodyPr/>
        <a:lstStyle/>
        <a:p>
          <a:endParaRPr lang="en-IN"/>
        </a:p>
      </dgm:t>
    </dgm:pt>
    <dgm:pt modelId="{B8B9A8D7-5D34-4BB4-B1C3-EF73C54398F7}">
      <dgm:prSet phldrT="[Text]"/>
      <dgm:spPr>
        <a:solidFill>
          <a:srgbClr val="00274C"/>
        </a:solidFill>
      </dgm:spPr>
      <dgm:t>
        <a:bodyPr/>
        <a:lstStyle/>
        <a:p>
          <a:r>
            <a:rPr lang="en-IN">
              <a:latin typeface="Times New Roman"/>
              <a:cs typeface="Times New Roman"/>
            </a:rPr>
            <a:t>Transformation</a:t>
          </a:r>
        </a:p>
      </dgm:t>
    </dgm:pt>
    <dgm:pt modelId="{A87C73CC-FC1B-478A-9B81-0A1EDF0E8A0C}" type="parTrans" cxnId="{3E26D400-A5CF-47E6-91BD-C39AA7040DCF}">
      <dgm:prSet/>
      <dgm:spPr/>
      <dgm:t>
        <a:bodyPr/>
        <a:lstStyle/>
        <a:p>
          <a:endParaRPr lang="en-IN"/>
        </a:p>
      </dgm:t>
    </dgm:pt>
    <dgm:pt modelId="{0E14E3A4-4E12-4B8A-A496-FCA51DD4A73D}" type="sibTrans" cxnId="{3E26D400-A5CF-47E6-91BD-C39AA7040DCF}">
      <dgm:prSet/>
      <dgm:spPr/>
      <dgm:t>
        <a:bodyPr/>
        <a:lstStyle/>
        <a:p>
          <a:endParaRPr lang="en-IN"/>
        </a:p>
      </dgm:t>
    </dgm:pt>
    <dgm:pt modelId="{83B35D4B-54E3-46DF-A4C7-F13A19B72404}">
      <dgm:prSet/>
      <dgm:spPr>
        <a:solidFill>
          <a:srgbClr val="00274C"/>
        </a:solidFill>
      </dgm:spPr>
      <dgm:t>
        <a:bodyPr/>
        <a:lstStyle/>
        <a:p>
          <a:r>
            <a:rPr lang="en-IN">
              <a:latin typeface="Times New Roman"/>
              <a:cs typeface="Times New Roman"/>
            </a:rPr>
            <a:t>Linear Model</a:t>
          </a:r>
        </a:p>
      </dgm:t>
    </dgm:pt>
    <dgm:pt modelId="{8FDE149D-0CE8-4135-8610-7B7FFB5364EE}" type="parTrans" cxnId="{6C78A9C3-5847-442B-B83C-4E805DDDD003}">
      <dgm:prSet/>
      <dgm:spPr/>
      <dgm:t>
        <a:bodyPr/>
        <a:lstStyle/>
        <a:p>
          <a:endParaRPr lang="en-IN"/>
        </a:p>
      </dgm:t>
    </dgm:pt>
    <dgm:pt modelId="{94D39454-6BAB-49B3-875D-1DE467C3FCA3}" type="sibTrans" cxnId="{6C78A9C3-5847-442B-B83C-4E805DDDD003}">
      <dgm:prSet/>
      <dgm:spPr/>
      <dgm:t>
        <a:bodyPr/>
        <a:lstStyle/>
        <a:p>
          <a:endParaRPr lang="en-IN"/>
        </a:p>
      </dgm:t>
    </dgm:pt>
    <dgm:pt modelId="{0EFE7D5B-1977-4A4E-B0E5-E6546F6BF903}">
      <dgm:prSet/>
      <dgm:spPr>
        <a:solidFill>
          <a:srgbClr val="00274C"/>
        </a:solidFill>
      </dgm:spPr>
      <dgm:t>
        <a:bodyPr/>
        <a:lstStyle/>
        <a:p>
          <a:r>
            <a:rPr lang="en-IN">
              <a:latin typeface="Times New Roman"/>
              <a:cs typeface="Times New Roman"/>
            </a:rPr>
            <a:t>Tests</a:t>
          </a:r>
        </a:p>
      </dgm:t>
    </dgm:pt>
    <dgm:pt modelId="{8421DA54-4645-4B89-969B-2FFA28D9D0F6}" type="parTrans" cxnId="{9E4DB125-F529-48FA-85F5-C43FBE158A78}">
      <dgm:prSet/>
      <dgm:spPr/>
      <dgm:t>
        <a:bodyPr/>
        <a:lstStyle/>
        <a:p>
          <a:endParaRPr lang="en-IN"/>
        </a:p>
      </dgm:t>
    </dgm:pt>
    <dgm:pt modelId="{09CEB580-491D-4FA9-8D98-7B56AD5140A5}" type="sibTrans" cxnId="{9E4DB125-F529-48FA-85F5-C43FBE158A78}">
      <dgm:prSet/>
      <dgm:spPr/>
      <dgm:t>
        <a:bodyPr/>
        <a:lstStyle/>
        <a:p>
          <a:endParaRPr lang="en-IN"/>
        </a:p>
      </dgm:t>
    </dgm:pt>
    <dgm:pt modelId="{9346A40C-EDAE-4BD7-931F-0102257D7BA3}">
      <dgm:prSet/>
      <dgm:spPr/>
      <dgm:t>
        <a:bodyPr/>
        <a:lstStyle/>
        <a:p>
          <a:r>
            <a:rPr lang="en-IN">
              <a:latin typeface="Times New Roman"/>
              <a:cs typeface="Times New Roman"/>
            </a:rPr>
            <a:t>Genomics</a:t>
          </a:r>
        </a:p>
      </dgm:t>
    </dgm:pt>
    <dgm:pt modelId="{FE7D4A7C-60B8-48DA-B757-2CEC06F33571}" type="parTrans" cxnId="{6AFA2DF6-DD3D-403E-9730-22315EC2F64A}">
      <dgm:prSet/>
      <dgm:spPr/>
      <dgm:t>
        <a:bodyPr/>
        <a:lstStyle/>
        <a:p>
          <a:endParaRPr lang="en-IN"/>
        </a:p>
      </dgm:t>
    </dgm:pt>
    <dgm:pt modelId="{96357D75-041D-4432-9052-4E649EA0D03B}" type="sibTrans" cxnId="{6AFA2DF6-DD3D-403E-9730-22315EC2F64A}">
      <dgm:prSet/>
      <dgm:spPr/>
      <dgm:t>
        <a:bodyPr/>
        <a:lstStyle/>
        <a:p>
          <a:endParaRPr lang="en-IN"/>
        </a:p>
      </dgm:t>
    </dgm:pt>
    <dgm:pt modelId="{907F473D-F266-437D-88A7-FE9F2F2B94C5}">
      <dgm:prSet/>
      <dgm:spPr/>
      <dgm:t>
        <a:bodyPr/>
        <a:lstStyle/>
        <a:p>
          <a:r>
            <a:rPr lang="en-IN">
              <a:latin typeface="Times New Roman"/>
              <a:cs typeface="Times New Roman"/>
            </a:rPr>
            <a:t>Imaging</a:t>
          </a:r>
        </a:p>
      </dgm:t>
    </dgm:pt>
    <dgm:pt modelId="{5F6F25C3-9F75-4EF9-A849-EBF4EA0D8419}" type="parTrans" cxnId="{EEAB500B-1158-4D15-BBC4-A875058EB9B9}">
      <dgm:prSet/>
      <dgm:spPr/>
      <dgm:t>
        <a:bodyPr/>
        <a:lstStyle/>
        <a:p>
          <a:endParaRPr lang="en-IN"/>
        </a:p>
      </dgm:t>
    </dgm:pt>
    <dgm:pt modelId="{880EBD6E-25C1-483C-A5F0-E84DB6079397}" type="sibTrans" cxnId="{EEAB500B-1158-4D15-BBC4-A875058EB9B9}">
      <dgm:prSet/>
      <dgm:spPr/>
      <dgm:t>
        <a:bodyPr/>
        <a:lstStyle/>
        <a:p>
          <a:endParaRPr lang="en-IN"/>
        </a:p>
      </dgm:t>
    </dgm:pt>
    <dgm:pt modelId="{DF20489E-8A72-4B45-8E8B-0A9B24AFAA4B}">
      <dgm:prSet/>
      <dgm:spPr/>
      <dgm:t>
        <a:bodyPr/>
        <a:lstStyle/>
        <a:p>
          <a:r>
            <a:rPr lang="en-IN" b="0">
              <a:latin typeface="Times New Roman"/>
              <a:cs typeface="Times New Roman"/>
            </a:rPr>
            <a:t>Random Forests</a:t>
          </a:r>
        </a:p>
      </dgm:t>
    </dgm:pt>
    <dgm:pt modelId="{05352FFE-7209-4850-BFA3-7FDA6B9C9E57}" type="parTrans" cxnId="{EE776FB8-1F12-45DD-A8F8-1620DC50879A}">
      <dgm:prSet/>
      <dgm:spPr/>
      <dgm:t>
        <a:bodyPr/>
        <a:lstStyle/>
        <a:p>
          <a:endParaRPr lang="en-IN"/>
        </a:p>
      </dgm:t>
    </dgm:pt>
    <dgm:pt modelId="{78822668-22E0-4196-9D38-68449A654F5A}" type="sibTrans" cxnId="{EE776FB8-1F12-45DD-A8F8-1620DC50879A}">
      <dgm:prSet/>
      <dgm:spPr/>
      <dgm:t>
        <a:bodyPr/>
        <a:lstStyle/>
        <a:p>
          <a:endParaRPr lang="en-IN"/>
        </a:p>
      </dgm:t>
    </dgm:pt>
    <dgm:pt modelId="{AC1F9315-64EF-4080-A1F4-2CFFECCD64F4}">
      <dgm:prSet phldrT="[Text]"/>
      <dgm:spPr/>
      <dgm:t>
        <a:bodyPr/>
        <a:lstStyle/>
        <a:p>
          <a:pPr rtl="0"/>
          <a:r>
            <a:rPr lang="en-IN">
              <a:latin typeface="Times New Roman"/>
              <a:cs typeface="Times New Roman"/>
            </a:rPr>
            <a:t>Box-Cox </a:t>
          </a:r>
        </a:p>
      </dgm:t>
    </dgm:pt>
    <dgm:pt modelId="{85A03B42-3A0D-4B4E-AF48-9DF6DBA8D2DA}" type="parTrans" cxnId="{4376851B-6423-405F-A922-A0086C13C222}">
      <dgm:prSet/>
      <dgm:spPr/>
      <dgm:t>
        <a:bodyPr/>
        <a:lstStyle/>
        <a:p>
          <a:endParaRPr lang="en-IN"/>
        </a:p>
      </dgm:t>
    </dgm:pt>
    <dgm:pt modelId="{689893F8-77D3-4EB4-8BE2-C4E5C5F2FD66}" type="sibTrans" cxnId="{4376851B-6423-405F-A922-A0086C13C222}">
      <dgm:prSet/>
      <dgm:spPr/>
      <dgm:t>
        <a:bodyPr/>
        <a:lstStyle/>
        <a:p>
          <a:endParaRPr lang="en-IN"/>
        </a:p>
      </dgm:t>
    </dgm:pt>
    <dgm:pt modelId="{6854A756-4580-496D-86E3-17BAC8E310C1}">
      <dgm:prSet phldr="0"/>
      <dgm:spPr/>
      <dgm:t>
        <a:bodyPr/>
        <a:lstStyle/>
        <a:p>
          <a:pPr rtl="0"/>
          <a:r>
            <a:rPr lang="en-IN">
              <a:latin typeface="Times New Roman"/>
              <a:cs typeface="Times New Roman"/>
            </a:rPr>
            <a:t>Ridge Regression</a:t>
          </a:r>
        </a:p>
      </dgm:t>
    </dgm:pt>
    <dgm:pt modelId="{EEE36CEF-05F0-4D45-91D8-4821D47C5C89}" type="parTrans" cxnId="{A456DF7F-1C18-4363-80B8-A10CDED00DA6}">
      <dgm:prSet/>
      <dgm:spPr/>
      <dgm:t>
        <a:bodyPr/>
        <a:lstStyle/>
        <a:p>
          <a:endParaRPr lang="en-IN"/>
        </a:p>
      </dgm:t>
    </dgm:pt>
    <dgm:pt modelId="{96F63E60-AC8F-4DB3-90D5-C1AF5527A35B}" type="sibTrans" cxnId="{A456DF7F-1C18-4363-80B8-A10CDED00DA6}">
      <dgm:prSet/>
      <dgm:spPr/>
      <dgm:t>
        <a:bodyPr/>
        <a:lstStyle/>
        <a:p>
          <a:endParaRPr lang="en-IN"/>
        </a:p>
      </dgm:t>
    </dgm:pt>
    <dgm:pt modelId="{7EA5E515-4494-4891-B9C0-FFBF81B430DC}">
      <dgm:prSet/>
      <dgm:spPr/>
      <dgm:t>
        <a:bodyPr/>
        <a:lstStyle/>
        <a:p>
          <a:r>
            <a:rPr lang="en-IN">
              <a:latin typeface="Times New Roman"/>
              <a:cs typeface="Times New Roman"/>
            </a:rPr>
            <a:t>RMSE</a:t>
          </a:r>
        </a:p>
      </dgm:t>
    </dgm:pt>
    <dgm:pt modelId="{85C1495D-1325-4CCA-A1BB-83FC6EFF23F6}" type="parTrans" cxnId="{8598DF00-5C14-4531-BDFD-399EF5B29B79}">
      <dgm:prSet/>
      <dgm:spPr/>
      <dgm:t>
        <a:bodyPr/>
        <a:lstStyle/>
        <a:p>
          <a:endParaRPr lang="en-IN"/>
        </a:p>
      </dgm:t>
    </dgm:pt>
    <dgm:pt modelId="{E45EB1EB-0CA7-4C7B-9040-485A5EFEEB24}" type="sibTrans" cxnId="{8598DF00-5C14-4531-BDFD-399EF5B29B79}">
      <dgm:prSet/>
      <dgm:spPr/>
      <dgm:t>
        <a:bodyPr/>
        <a:lstStyle/>
        <a:p>
          <a:endParaRPr lang="en-IN"/>
        </a:p>
      </dgm:t>
    </dgm:pt>
    <dgm:pt modelId="{98A85B9E-D51B-4012-8CF1-BEB604B7FCE1}">
      <dgm:prSet/>
      <dgm:spPr/>
      <dgm:t>
        <a:bodyPr/>
        <a:lstStyle/>
        <a:p>
          <a:r>
            <a:rPr lang="en-IN" b="0">
              <a:latin typeface="Times New Roman"/>
              <a:cs typeface="Times New Roman"/>
            </a:rPr>
            <a:t>Boruta</a:t>
          </a:r>
        </a:p>
      </dgm:t>
    </dgm:pt>
    <dgm:pt modelId="{C3233BD5-7551-4100-AF40-F5A32934C216}" type="parTrans" cxnId="{0766B609-B6C1-43DD-8411-A6D7E3AECEA3}">
      <dgm:prSet/>
      <dgm:spPr/>
      <dgm:t>
        <a:bodyPr/>
        <a:lstStyle/>
        <a:p>
          <a:endParaRPr lang="en-IN"/>
        </a:p>
      </dgm:t>
    </dgm:pt>
    <dgm:pt modelId="{030BF96C-FA99-449A-A394-7B269717AAD9}" type="sibTrans" cxnId="{0766B609-B6C1-43DD-8411-A6D7E3AECEA3}">
      <dgm:prSet/>
      <dgm:spPr/>
      <dgm:t>
        <a:bodyPr/>
        <a:lstStyle/>
        <a:p>
          <a:endParaRPr lang="en-IN"/>
        </a:p>
      </dgm:t>
    </dgm:pt>
    <dgm:pt modelId="{DB32DEBD-DE33-4735-9A45-3318240F36C5}">
      <dgm:prSet/>
      <dgm:spPr/>
      <dgm:t>
        <a:bodyPr/>
        <a:lstStyle/>
        <a:p>
          <a:pPr rtl="0"/>
          <a:r>
            <a:rPr lang="en-IN" b="0">
              <a:latin typeface="Times New Roman"/>
              <a:cs typeface="Times New Roman"/>
            </a:rPr>
            <a:t>Linear Model (LM)</a:t>
          </a:r>
        </a:p>
      </dgm:t>
    </dgm:pt>
    <dgm:pt modelId="{8D410D75-F740-4240-A6EF-AD5EC0D15EC4}" type="parTrans" cxnId="{1892D6C4-75E7-46A3-B916-10E8EF7593C3}">
      <dgm:prSet/>
      <dgm:spPr/>
      <dgm:t>
        <a:bodyPr/>
        <a:lstStyle/>
        <a:p>
          <a:endParaRPr lang="en-IN"/>
        </a:p>
      </dgm:t>
    </dgm:pt>
    <dgm:pt modelId="{0ED69BC6-24A7-4F73-8857-1380DCFF6B23}" type="sibTrans" cxnId="{1892D6C4-75E7-46A3-B916-10E8EF7593C3}">
      <dgm:prSet/>
      <dgm:spPr/>
      <dgm:t>
        <a:bodyPr/>
        <a:lstStyle/>
        <a:p>
          <a:endParaRPr lang="en-IN"/>
        </a:p>
      </dgm:t>
    </dgm:pt>
    <dgm:pt modelId="{94C7F153-30BE-4135-A216-8EAB66D4199C}">
      <dgm:prSet/>
      <dgm:spPr/>
      <dgm:t>
        <a:bodyPr/>
        <a:lstStyle/>
        <a:p>
          <a:r>
            <a:rPr lang="en-IN" b="0">
              <a:latin typeface="Times New Roman"/>
              <a:cs typeface="Times New Roman"/>
            </a:rPr>
            <a:t>Bagged Trees</a:t>
          </a:r>
        </a:p>
      </dgm:t>
    </dgm:pt>
    <dgm:pt modelId="{7A279CDA-A1E4-402C-A8F2-09D7795686D7}" type="parTrans" cxnId="{A7882430-4B86-4B68-B65A-B4C2F5DDAA2E}">
      <dgm:prSet/>
      <dgm:spPr/>
      <dgm:t>
        <a:bodyPr/>
        <a:lstStyle/>
        <a:p>
          <a:endParaRPr lang="en-IN"/>
        </a:p>
      </dgm:t>
    </dgm:pt>
    <dgm:pt modelId="{E158B2B2-B3B9-4C2C-A511-57C40DB03684}" type="sibTrans" cxnId="{A7882430-4B86-4B68-B65A-B4C2F5DDAA2E}">
      <dgm:prSet/>
      <dgm:spPr/>
      <dgm:t>
        <a:bodyPr/>
        <a:lstStyle/>
        <a:p>
          <a:endParaRPr lang="en-IN"/>
        </a:p>
      </dgm:t>
    </dgm:pt>
    <dgm:pt modelId="{972312C6-A196-424A-9372-9F6EDD9CC732}">
      <dgm:prSet phldr="0"/>
      <dgm:spPr>
        <a:solidFill>
          <a:srgbClr val="00274C"/>
        </a:solidFill>
      </dgm:spPr>
      <dgm:t>
        <a:bodyPr/>
        <a:lstStyle/>
        <a:p>
          <a:pPr rtl="0"/>
          <a:r>
            <a:rPr lang="en-IN">
              <a:latin typeface="Times New Roman"/>
              <a:cs typeface="Times New Roman"/>
            </a:rPr>
            <a:t>Stability Selection</a:t>
          </a:r>
        </a:p>
      </dgm:t>
    </dgm:pt>
    <dgm:pt modelId="{E343F361-547D-4B28-84EB-65DF315D94C1}" type="parTrans" cxnId="{ADF7857A-44D0-46FD-BF0C-5296C4697D84}">
      <dgm:prSet/>
      <dgm:spPr/>
      <dgm:t>
        <a:bodyPr/>
        <a:lstStyle/>
        <a:p>
          <a:endParaRPr lang="en-US"/>
        </a:p>
      </dgm:t>
    </dgm:pt>
    <dgm:pt modelId="{22CA3B6E-0EF1-4E58-B39F-380663DC001A}" type="sibTrans" cxnId="{ADF7857A-44D0-46FD-BF0C-5296C4697D84}">
      <dgm:prSet/>
      <dgm:spPr/>
      <dgm:t>
        <a:bodyPr/>
        <a:lstStyle/>
        <a:p>
          <a:endParaRPr lang="en-US"/>
        </a:p>
      </dgm:t>
    </dgm:pt>
    <dgm:pt modelId="{A641F6EC-3B77-445D-8361-F06BEEF82825}">
      <dgm:prSet phldr="0"/>
      <dgm:spPr/>
      <dgm:t>
        <a:bodyPr/>
        <a:lstStyle/>
        <a:p>
          <a:r>
            <a:rPr lang="en-IN">
              <a:latin typeface="Times New Roman"/>
              <a:cs typeface="Times New Roman"/>
            </a:rPr>
            <a:t>Robustness</a:t>
          </a:r>
        </a:p>
      </dgm:t>
    </dgm:pt>
    <dgm:pt modelId="{2DEFB209-2EE1-4F3D-A149-E872A76DBF37}" type="parTrans" cxnId="{EDD5BD99-57F9-4764-A43D-15E7D5866CE9}">
      <dgm:prSet/>
      <dgm:spPr/>
      <dgm:t>
        <a:bodyPr/>
        <a:lstStyle/>
        <a:p>
          <a:endParaRPr lang="en-US"/>
        </a:p>
      </dgm:t>
    </dgm:pt>
    <dgm:pt modelId="{0FCCE38C-563D-4EEA-A5F3-E934C47DB16D}" type="sibTrans" cxnId="{EDD5BD99-57F9-4764-A43D-15E7D5866CE9}">
      <dgm:prSet/>
      <dgm:spPr/>
      <dgm:t>
        <a:bodyPr/>
        <a:lstStyle/>
        <a:p>
          <a:endParaRPr lang="en-US"/>
        </a:p>
      </dgm:t>
    </dgm:pt>
    <dgm:pt modelId="{E5908DCE-189A-4453-8CD1-BEFD02BA9BE5}">
      <dgm:prSet/>
      <dgm:spPr/>
      <dgm:t>
        <a:bodyPr/>
        <a:lstStyle/>
        <a:p>
          <a:r>
            <a:rPr lang="en-IN" b="0">
              <a:latin typeface="Times New Roman"/>
              <a:cs typeface="Times New Roman"/>
            </a:rPr>
            <a:t>LASSO</a:t>
          </a:r>
        </a:p>
      </dgm:t>
    </dgm:pt>
    <dgm:pt modelId="{74762BAE-138C-4CB4-B07D-52B8E9E250F6}" type="parTrans" cxnId="{E792840E-72FA-4566-9ED2-D96256374700}">
      <dgm:prSet/>
      <dgm:spPr/>
      <dgm:t>
        <a:bodyPr/>
        <a:lstStyle/>
        <a:p>
          <a:endParaRPr lang="en-IN"/>
        </a:p>
      </dgm:t>
    </dgm:pt>
    <dgm:pt modelId="{C593584F-04F2-4D3A-97D9-B5356842A362}" type="sibTrans" cxnId="{E792840E-72FA-4566-9ED2-D96256374700}">
      <dgm:prSet/>
      <dgm:spPr/>
      <dgm:t>
        <a:bodyPr/>
        <a:lstStyle/>
        <a:p>
          <a:endParaRPr lang="en-IN"/>
        </a:p>
      </dgm:t>
    </dgm:pt>
    <dgm:pt modelId="{20BDEB5B-8899-4E48-852D-497A1E0D9A0E}" type="pres">
      <dgm:prSet presAssocID="{BBBBB599-CF9D-4541-9013-7B6A4FAD48CA}" presName="Name0" presStyleCnt="0">
        <dgm:presLayoutVars>
          <dgm:dir/>
          <dgm:animLvl val="lvl"/>
          <dgm:resizeHandles val="exact"/>
        </dgm:presLayoutVars>
      </dgm:prSet>
      <dgm:spPr/>
    </dgm:pt>
    <dgm:pt modelId="{C307C407-0192-4649-A163-755077C21E87}" type="pres">
      <dgm:prSet presAssocID="{B5312E0F-7937-4167-BDBA-11E81DA07585}" presName="composite" presStyleCnt="0"/>
      <dgm:spPr/>
    </dgm:pt>
    <dgm:pt modelId="{8DCF75AD-AEC2-4378-B07E-9B85618C4F6E}" type="pres">
      <dgm:prSet presAssocID="{B5312E0F-7937-4167-BDBA-11E81DA07585}" presName="parTx" presStyleLbl="node1" presStyleIdx="0" presStyleCnt="6">
        <dgm:presLayoutVars>
          <dgm:chMax val="0"/>
          <dgm:chPref val="0"/>
          <dgm:bulletEnabled val="1"/>
        </dgm:presLayoutVars>
      </dgm:prSet>
      <dgm:spPr/>
    </dgm:pt>
    <dgm:pt modelId="{09783776-C3B0-434F-BDF0-195B1C6B6CC9}" type="pres">
      <dgm:prSet presAssocID="{B5312E0F-7937-4167-BDBA-11E81DA07585}" presName="desTx" presStyleLbl="revTx" presStyleIdx="0" presStyleCnt="6">
        <dgm:presLayoutVars>
          <dgm:bulletEnabled val="1"/>
        </dgm:presLayoutVars>
      </dgm:prSet>
      <dgm:spPr/>
    </dgm:pt>
    <dgm:pt modelId="{D0B1361C-9693-4639-8157-716F6B407E7A}" type="pres">
      <dgm:prSet presAssocID="{37B0038A-DBC6-4606-A36E-EDCEBDFC6534}" presName="space" presStyleCnt="0"/>
      <dgm:spPr/>
    </dgm:pt>
    <dgm:pt modelId="{0896FE5A-8177-4ECE-B11D-EA79A2EFC6B1}" type="pres">
      <dgm:prSet presAssocID="{9DA95278-0030-4A2F-9832-8770CDAFE436}" presName="composite" presStyleCnt="0"/>
      <dgm:spPr/>
    </dgm:pt>
    <dgm:pt modelId="{1CE2A8C4-68C4-418F-A726-FDB952803C9B}" type="pres">
      <dgm:prSet presAssocID="{9DA95278-0030-4A2F-9832-8770CDAFE436}" presName="parTx" presStyleLbl="node1" presStyleIdx="1" presStyleCnt="6">
        <dgm:presLayoutVars>
          <dgm:chMax val="0"/>
          <dgm:chPref val="0"/>
          <dgm:bulletEnabled val="1"/>
        </dgm:presLayoutVars>
      </dgm:prSet>
      <dgm:spPr/>
    </dgm:pt>
    <dgm:pt modelId="{C0F95126-4171-48FD-9742-EFFF845E9F26}" type="pres">
      <dgm:prSet presAssocID="{9DA95278-0030-4A2F-9832-8770CDAFE436}" presName="desTx" presStyleLbl="revTx" presStyleIdx="1" presStyleCnt="6">
        <dgm:presLayoutVars>
          <dgm:bulletEnabled val="1"/>
        </dgm:presLayoutVars>
      </dgm:prSet>
      <dgm:spPr/>
    </dgm:pt>
    <dgm:pt modelId="{EE41C1F7-2F02-4179-806E-274E47D127DA}" type="pres">
      <dgm:prSet presAssocID="{E0E304A7-4ED4-4B32-BC7A-BCA099F0356E}" presName="space" presStyleCnt="0"/>
      <dgm:spPr/>
    </dgm:pt>
    <dgm:pt modelId="{35E5E125-D47B-44A5-AD1A-B871218E6E2B}" type="pres">
      <dgm:prSet presAssocID="{B8B9A8D7-5D34-4BB4-B1C3-EF73C54398F7}" presName="composite" presStyleCnt="0"/>
      <dgm:spPr/>
    </dgm:pt>
    <dgm:pt modelId="{AF62A1AA-B6E3-4185-8D4F-FB6B63C054AF}" type="pres">
      <dgm:prSet presAssocID="{B8B9A8D7-5D34-4BB4-B1C3-EF73C54398F7}" presName="parTx" presStyleLbl="node1" presStyleIdx="2" presStyleCnt="6">
        <dgm:presLayoutVars>
          <dgm:chMax val="0"/>
          <dgm:chPref val="0"/>
          <dgm:bulletEnabled val="1"/>
        </dgm:presLayoutVars>
      </dgm:prSet>
      <dgm:spPr/>
    </dgm:pt>
    <dgm:pt modelId="{EF362DCA-29A5-4953-9EEA-1428B376A117}" type="pres">
      <dgm:prSet presAssocID="{B8B9A8D7-5D34-4BB4-B1C3-EF73C54398F7}" presName="desTx" presStyleLbl="revTx" presStyleIdx="2" presStyleCnt="6">
        <dgm:presLayoutVars>
          <dgm:bulletEnabled val="1"/>
        </dgm:presLayoutVars>
      </dgm:prSet>
      <dgm:spPr/>
    </dgm:pt>
    <dgm:pt modelId="{2F26A080-ADE8-44AD-86B6-D1740ABF0453}" type="pres">
      <dgm:prSet presAssocID="{0E14E3A4-4E12-4B8A-A496-FCA51DD4A73D}" presName="space" presStyleCnt="0"/>
      <dgm:spPr/>
    </dgm:pt>
    <dgm:pt modelId="{32A02388-76D1-4480-AA23-2871CB3BB454}" type="pres">
      <dgm:prSet presAssocID="{972312C6-A196-424A-9372-9F6EDD9CC732}" presName="composite" presStyleCnt="0"/>
      <dgm:spPr/>
    </dgm:pt>
    <dgm:pt modelId="{3934BEAF-0690-4DDB-B141-625F7F41E895}" type="pres">
      <dgm:prSet presAssocID="{972312C6-A196-424A-9372-9F6EDD9CC732}" presName="parTx" presStyleLbl="node1" presStyleIdx="3" presStyleCnt="6">
        <dgm:presLayoutVars>
          <dgm:chMax val="0"/>
          <dgm:chPref val="0"/>
          <dgm:bulletEnabled val="1"/>
        </dgm:presLayoutVars>
      </dgm:prSet>
      <dgm:spPr/>
    </dgm:pt>
    <dgm:pt modelId="{4915A645-E147-431F-8ECF-7367D1B5ADA6}" type="pres">
      <dgm:prSet presAssocID="{972312C6-A196-424A-9372-9F6EDD9CC732}" presName="desTx" presStyleLbl="revTx" presStyleIdx="3" presStyleCnt="6">
        <dgm:presLayoutVars>
          <dgm:bulletEnabled val="1"/>
        </dgm:presLayoutVars>
      </dgm:prSet>
      <dgm:spPr/>
    </dgm:pt>
    <dgm:pt modelId="{B20855CE-2D87-4C22-BCC6-1C059839129F}" type="pres">
      <dgm:prSet presAssocID="{22CA3B6E-0EF1-4E58-B39F-380663DC001A}" presName="space" presStyleCnt="0"/>
      <dgm:spPr/>
    </dgm:pt>
    <dgm:pt modelId="{560FB461-4506-40CF-B500-CB48504EB5C4}" type="pres">
      <dgm:prSet presAssocID="{83B35D4B-54E3-46DF-A4C7-F13A19B72404}" presName="composite" presStyleCnt="0"/>
      <dgm:spPr/>
    </dgm:pt>
    <dgm:pt modelId="{771D2646-FC69-4DA8-84A1-38CEECCF4816}" type="pres">
      <dgm:prSet presAssocID="{83B35D4B-54E3-46DF-A4C7-F13A19B72404}" presName="parTx" presStyleLbl="node1" presStyleIdx="4" presStyleCnt="6">
        <dgm:presLayoutVars>
          <dgm:chMax val="0"/>
          <dgm:chPref val="0"/>
          <dgm:bulletEnabled val="1"/>
        </dgm:presLayoutVars>
      </dgm:prSet>
      <dgm:spPr/>
    </dgm:pt>
    <dgm:pt modelId="{71C33654-9714-4194-9342-9CF1B5474ADF}" type="pres">
      <dgm:prSet presAssocID="{83B35D4B-54E3-46DF-A4C7-F13A19B72404}" presName="desTx" presStyleLbl="revTx" presStyleIdx="4" presStyleCnt="6">
        <dgm:presLayoutVars>
          <dgm:bulletEnabled val="1"/>
        </dgm:presLayoutVars>
      </dgm:prSet>
      <dgm:spPr/>
    </dgm:pt>
    <dgm:pt modelId="{D17050D3-4EE3-4378-B7E2-82D8A5270043}" type="pres">
      <dgm:prSet presAssocID="{94D39454-6BAB-49B3-875D-1DE467C3FCA3}" presName="space" presStyleCnt="0"/>
      <dgm:spPr/>
    </dgm:pt>
    <dgm:pt modelId="{B2CB0438-C14B-4D68-8A05-5668160CAA2C}" type="pres">
      <dgm:prSet presAssocID="{0EFE7D5B-1977-4A4E-B0E5-E6546F6BF903}" presName="composite" presStyleCnt="0"/>
      <dgm:spPr/>
    </dgm:pt>
    <dgm:pt modelId="{155C15F6-150D-4F1E-938B-1D653D67EC99}" type="pres">
      <dgm:prSet presAssocID="{0EFE7D5B-1977-4A4E-B0E5-E6546F6BF903}" presName="parTx" presStyleLbl="node1" presStyleIdx="5" presStyleCnt="6">
        <dgm:presLayoutVars>
          <dgm:chMax val="0"/>
          <dgm:chPref val="0"/>
          <dgm:bulletEnabled val="1"/>
        </dgm:presLayoutVars>
      </dgm:prSet>
      <dgm:spPr/>
    </dgm:pt>
    <dgm:pt modelId="{91A66A94-8B3E-43F7-BD09-BB902E37A07A}" type="pres">
      <dgm:prSet presAssocID="{0EFE7D5B-1977-4A4E-B0E5-E6546F6BF903}" presName="desTx" presStyleLbl="revTx" presStyleIdx="5" presStyleCnt="6">
        <dgm:presLayoutVars>
          <dgm:bulletEnabled val="1"/>
        </dgm:presLayoutVars>
      </dgm:prSet>
      <dgm:spPr/>
    </dgm:pt>
  </dgm:ptLst>
  <dgm:cxnLst>
    <dgm:cxn modelId="{3E26D400-A5CF-47E6-91BD-C39AA7040DCF}" srcId="{BBBBB599-CF9D-4541-9013-7B6A4FAD48CA}" destId="{B8B9A8D7-5D34-4BB4-B1C3-EF73C54398F7}" srcOrd="2" destOrd="0" parTransId="{A87C73CC-FC1B-478A-9B81-0A1EDF0E8A0C}" sibTransId="{0E14E3A4-4E12-4B8A-A496-FCA51DD4A73D}"/>
    <dgm:cxn modelId="{8598DF00-5C14-4531-BDFD-399EF5B29B79}" srcId="{0EFE7D5B-1977-4A4E-B0E5-E6546F6BF903}" destId="{7EA5E515-4494-4891-B9C0-FFBF81B430DC}" srcOrd="0" destOrd="0" parTransId="{85C1495D-1325-4CCA-A1BB-83FC6EFF23F6}" sibTransId="{E45EB1EB-0CA7-4C7B-9040-485A5EFEEB24}"/>
    <dgm:cxn modelId="{0766B609-B6C1-43DD-8411-A6D7E3AECEA3}" srcId="{9DA95278-0030-4A2F-9832-8770CDAFE436}" destId="{98A85B9E-D51B-4012-8CF1-BEB604B7FCE1}" srcOrd="2" destOrd="0" parTransId="{C3233BD5-7551-4100-AF40-F5A32934C216}" sibTransId="{030BF96C-FA99-449A-A394-7B269717AAD9}"/>
    <dgm:cxn modelId="{EEAB500B-1158-4D15-BBC4-A875058EB9B9}" srcId="{B5312E0F-7937-4167-BDBA-11E81DA07585}" destId="{907F473D-F266-437D-88A7-FE9F2F2B94C5}" srcOrd="1" destOrd="0" parTransId="{5F6F25C3-9F75-4EF9-A849-EBF4EA0D8419}" sibTransId="{880EBD6E-25C1-483C-A5F0-E84DB6079397}"/>
    <dgm:cxn modelId="{E792840E-72FA-4566-9ED2-D96256374700}" srcId="{9DA95278-0030-4A2F-9832-8770CDAFE436}" destId="{E5908DCE-189A-4453-8CD1-BEFD02BA9BE5}" srcOrd="0" destOrd="0" parTransId="{74762BAE-138C-4CB4-B07D-52B8E9E250F6}" sibTransId="{C593584F-04F2-4D3A-97D9-B5356842A362}"/>
    <dgm:cxn modelId="{2AC78B16-F5DB-43DF-9CDF-68ED07EE7A64}" type="presOf" srcId="{DB32DEBD-DE33-4735-9A45-3318240F36C5}" destId="{C0F95126-4171-48FD-9742-EFFF845E9F26}" srcOrd="0" destOrd="3" presId="urn:microsoft.com/office/officeart/2005/8/layout/chevron1"/>
    <dgm:cxn modelId="{4376851B-6423-405F-A922-A0086C13C222}" srcId="{B8B9A8D7-5D34-4BB4-B1C3-EF73C54398F7}" destId="{AC1F9315-64EF-4080-A1F4-2CFFECCD64F4}" srcOrd="0" destOrd="0" parTransId="{85A03B42-3A0D-4B4E-AF48-9DF6DBA8D2DA}" sibTransId="{689893F8-77D3-4EB4-8BE2-C4E5C5F2FD66}"/>
    <dgm:cxn modelId="{07E3D224-EB38-48D9-AB5C-C9BC993E202B}" type="presOf" srcId="{94C7F153-30BE-4135-A216-8EAB66D4199C}" destId="{C0F95126-4171-48FD-9742-EFFF845E9F26}" srcOrd="0" destOrd="4" presId="urn:microsoft.com/office/officeart/2005/8/layout/chevron1"/>
    <dgm:cxn modelId="{9E4DB125-F529-48FA-85F5-C43FBE158A78}" srcId="{BBBBB599-CF9D-4541-9013-7B6A4FAD48CA}" destId="{0EFE7D5B-1977-4A4E-B0E5-E6546F6BF903}" srcOrd="5" destOrd="0" parTransId="{8421DA54-4645-4B89-969B-2FFA28D9D0F6}" sibTransId="{09CEB580-491D-4FA9-8D98-7B56AD5140A5}"/>
    <dgm:cxn modelId="{CC1EA52F-E8D1-462F-84BC-B37E5575D298}" type="presOf" srcId="{83B35D4B-54E3-46DF-A4C7-F13A19B72404}" destId="{771D2646-FC69-4DA8-84A1-38CEECCF4816}" srcOrd="0" destOrd="0" presId="urn:microsoft.com/office/officeart/2005/8/layout/chevron1"/>
    <dgm:cxn modelId="{A7882430-4B86-4B68-B65A-B4C2F5DDAA2E}" srcId="{9DA95278-0030-4A2F-9832-8770CDAFE436}" destId="{94C7F153-30BE-4135-A216-8EAB66D4199C}" srcOrd="4" destOrd="0" parTransId="{7A279CDA-A1E4-402C-A8F2-09D7795686D7}" sibTransId="{E158B2B2-B3B9-4C2C-A511-57C40DB03684}"/>
    <dgm:cxn modelId="{1A361C3E-9C9B-4CC8-85ED-F5FC4EA50A32}" type="presOf" srcId="{7EA5E515-4494-4891-B9C0-FFBF81B430DC}" destId="{91A66A94-8B3E-43F7-BD09-BB902E37A07A}" srcOrd="0" destOrd="0" presId="urn:microsoft.com/office/officeart/2005/8/layout/chevron1"/>
    <dgm:cxn modelId="{926EF83F-6CB0-452A-B3EC-7D538EFDFB7E}" type="presOf" srcId="{6854A756-4580-496D-86E3-17BAC8E310C1}" destId="{71C33654-9714-4194-9342-9CF1B5474ADF}" srcOrd="0" destOrd="0" presId="urn:microsoft.com/office/officeart/2005/8/layout/chevron1"/>
    <dgm:cxn modelId="{15BAF262-5C5C-4D60-A4E3-3A1214FC8F89}" type="presOf" srcId="{972312C6-A196-424A-9372-9F6EDD9CC732}" destId="{3934BEAF-0690-4DDB-B141-625F7F41E895}" srcOrd="0" destOrd="0" presId="urn:microsoft.com/office/officeart/2005/8/layout/chevron1"/>
    <dgm:cxn modelId="{ABC68D63-75EE-4B46-88EA-E0A92E5CE756}" type="presOf" srcId="{DF20489E-8A72-4B45-8E8B-0A9B24AFAA4B}" destId="{C0F95126-4171-48FD-9742-EFFF845E9F26}" srcOrd="0" destOrd="1" presId="urn:microsoft.com/office/officeart/2005/8/layout/chevron1"/>
    <dgm:cxn modelId="{630FE449-C891-4099-AB92-D44D0866ED40}" type="presOf" srcId="{AC1F9315-64EF-4080-A1F4-2CFFECCD64F4}" destId="{EF362DCA-29A5-4953-9EEA-1428B376A117}" srcOrd="0" destOrd="0" presId="urn:microsoft.com/office/officeart/2005/8/layout/chevron1"/>
    <dgm:cxn modelId="{0A7F3776-B7B0-48A7-B77E-E2B16BCFC1A9}" type="presOf" srcId="{907F473D-F266-437D-88A7-FE9F2F2B94C5}" destId="{09783776-C3B0-434F-BDF0-195B1C6B6CC9}" srcOrd="0" destOrd="1" presId="urn:microsoft.com/office/officeart/2005/8/layout/chevron1"/>
    <dgm:cxn modelId="{B6A94A58-5067-4DAA-9C74-F05B02B74A06}" type="presOf" srcId="{BBBBB599-CF9D-4541-9013-7B6A4FAD48CA}" destId="{20BDEB5B-8899-4E48-852D-497A1E0D9A0E}" srcOrd="0" destOrd="0" presId="urn:microsoft.com/office/officeart/2005/8/layout/chevron1"/>
    <dgm:cxn modelId="{ADF7857A-44D0-46FD-BF0C-5296C4697D84}" srcId="{BBBBB599-CF9D-4541-9013-7B6A4FAD48CA}" destId="{972312C6-A196-424A-9372-9F6EDD9CC732}" srcOrd="3" destOrd="0" parTransId="{E343F361-547D-4B28-84EB-65DF315D94C1}" sibTransId="{22CA3B6E-0EF1-4E58-B39F-380663DC001A}"/>
    <dgm:cxn modelId="{A1BAB75A-C44A-4A28-8F91-960D528FEDB4}" srcId="{BBBBB599-CF9D-4541-9013-7B6A4FAD48CA}" destId="{B5312E0F-7937-4167-BDBA-11E81DA07585}" srcOrd="0" destOrd="0" parTransId="{23010DD3-C5C9-482E-9107-681582D2C84E}" sibTransId="{37B0038A-DBC6-4606-A36E-EDCEBDFC6534}"/>
    <dgm:cxn modelId="{A456DF7F-1C18-4363-80B8-A10CDED00DA6}" srcId="{83B35D4B-54E3-46DF-A4C7-F13A19B72404}" destId="{6854A756-4580-496D-86E3-17BAC8E310C1}" srcOrd="0" destOrd="0" parTransId="{EEE36CEF-05F0-4D45-91D8-4821D47C5C89}" sibTransId="{96F63E60-AC8F-4DB3-90D5-C1AF5527A35B}"/>
    <dgm:cxn modelId="{FCECCC83-F107-43BE-A679-13D1FBFC5676}" type="presOf" srcId="{A641F6EC-3B77-445D-8361-F06BEEF82825}" destId="{4915A645-E147-431F-8ECF-7367D1B5ADA6}" srcOrd="0" destOrd="0" presId="urn:microsoft.com/office/officeart/2005/8/layout/chevron1"/>
    <dgm:cxn modelId="{EDD5BD99-57F9-4764-A43D-15E7D5866CE9}" srcId="{972312C6-A196-424A-9372-9F6EDD9CC732}" destId="{A641F6EC-3B77-445D-8361-F06BEEF82825}" srcOrd="0" destOrd="0" parTransId="{2DEFB209-2EE1-4F3D-A149-E872A76DBF37}" sibTransId="{0FCCE38C-563D-4EEA-A5F3-E934C47DB16D}"/>
    <dgm:cxn modelId="{F30FEAA6-4D5A-44BD-A3B9-91EC6F0852D8}" type="presOf" srcId="{B8B9A8D7-5D34-4BB4-B1C3-EF73C54398F7}" destId="{AF62A1AA-B6E3-4185-8D4F-FB6B63C054AF}" srcOrd="0" destOrd="0" presId="urn:microsoft.com/office/officeart/2005/8/layout/chevron1"/>
    <dgm:cxn modelId="{DDC035AE-1876-4D12-BD1A-6DF9651769A6}" type="presOf" srcId="{E5908DCE-189A-4453-8CD1-BEFD02BA9BE5}" destId="{C0F95126-4171-48FD-9742-EFFF845E9F26}" srcOrd="0" destOrd="0" presId="urn:microsoft.com/office/officeart/2005/8/layout/chevron1"/>
    <dgm:cxn modelId="{6153E0B7-DA0C-43B7-89E0-2082C51FA95B}" type="presOf" srcId="{B5312E0F-7937-4167-BDBA-11E81DA07585}" destId="{8DCF75AD-AEC2-4378-B07E-9B85618C4F6E}" srcOrd="0" destOrd="0" presId="urn:microsoft.com/office/officeart/2005/8/layout/chevron1"/>
    <dgm:cxn modelId="{EE776FB8-1F12-45DD-A8F8-1620DC50879A}" srcId="{9DA95278-0030-4A2F-9832-8770CDAFE436}" destId="{DF20489E-8A72-4B45-8E8B-0A9B24AFAA4B}" srcOrd="1" destOrd="0" parTransId="{05352FFE-7209-4850-BFA3-7FDA6B9C9E57}" sibTransId="{78822668-22E0-4196-9D38-68449A654F5A}"/>
    <dgm:cxn modelId="{8B2513BB-1A52-4047-B532-BDA60D033B76}" type="presOf" srcId="{0EFE7D5B-1977-4A4E-B0E5-E6546F6BF903}" destId="{155C15F6-150D-4F1E-938B-1D653D67EC99}" srcOrd="0" destOrd="0" presId="urn:microsoft.com/office/officeart/2005/8/layout/chevron1"/>
    <dgm:cxn modelId="{6C78A9C3-5847-442B-B83C-4E805DDDD003}" srcId="{BBBBB599-CF9D-4541-9013-7B6A4FAD48CA}" destId="{83B35D4B-54E3-46DF-A4C7-F13A19B72404}" srcOrd="4" destOrd="0" parTransId="{8FDE149D-0CE8-4135-8610-7B7FFB5364EE}" sibTransId="{94D39454-6BAB-49B3-875D-1DE467C3FCA3}"/>
    <dgm:cxn modelId="{1892D6C4-75E7-46A3-B916-10E8EF7593C3}" srcId="{9DA95278-0030-4A2F-9832-8770CDAFE436}" destId="{DB32DEBD-DE33-4735-9A45-3318240F36C5}" srcOrd="3" destOrd="0" parTransId="{8D410D75-F740-4240-A6EF-AD5EC0D15EC4}" sibTransId="{0ED69BC6-24A7-4F73-8857-1380DCFF6B23}"/>
    <dgm:cxn modelId="{90E7A6CE-0AAF-4156-B2AA-671186B5E7C1}" srcId="{BBBBB599-CF9D-4541-9013-7B6A4FAD48CA}" destId="{9DA95278-0030-4A2F-9832-8770CDAFE436}" srcOrd="1" destOrd="0" parTransId="{FB8BC2DF-EC8A-4C9C-971E-EBBAFB54A587}" sibTransId="{E0E304A7-4ED4-4B32-BC7A-BCA099F0356E}"/>
    <dgm:cxn modelId="{14833BD4-6B2C-43BC-B4DC-178674EDDA5D}" type="presOf" srcId="{9346A40C-EDAE-4BD7-931F-0102257D7BA3}" destId="{09783776-C3B0-434F-BDF0-195B1C6B6CC9}" srcOrd="0" destOrd="0" presId="urn:microsoft.com/office/officeart/2005/8/layout/chevron1"/>
    <dgm:cxn modelId="{8DCEA9DE-67C6-47E3-8AC2-8FFA325DF89A}" type="presOf" srcId="{98A85B9E-D51B-4012-8CF1-BEB604B7FCE1}" destId="{C0F95126-4171-48FD-9742-EFFF845E9F26}" srcOrd="0" destOrd="2" presId="urn:microsoft.com/office/officeart/2005/8/layout/chevron1"/>
    <dgm:cxn modelId="{9F456BF4-278A-464C-B683-5B57A6BFC426}" type="presOf" srcId="{9DA95278-0030-4A2F-9832-8770CDAFE436}" destId="{1CE2A8C4-68C4-418F-A726-FDB952803C9B}" srcOrd="0" destOrd="0" presId="urn:microsoft.com/office/officeart/2005/8/layout/chevron1"/>
    <dgm:cxn modelId="{6AFA2DF6-DD3D-403E-9730-22315EC2F64A}" srcId="{B5312E0F-7937-4167-BDBA-11E81DA07585}" destId="{9346A40C-EDAE-4BD7-931F-0102257D7BA3}" srcOrd="0" destOrd="0" parTransId="{FE7D4A7C-60B8-48DA-B757-2CEC06F33571}" sibTransId="{96357D75-041D-4432-9052-4E649EA0D03B}"/>
    <dgm:cxn modelId="{F6522BEE-916F-4C03-B469-B79D742DF31D}" type="presParOf" srcId="{20BDEB5B-8899-4E48-852D-497A1E0D9A0E}" destId="{C307C407-0192-4649-A163-755077C21E87}" srcOrd="0" destOrd="0" presId="urn:microsoft.com/office/officeart/2005/8/layout/chevron1"/>
    <dgm:cxn modelId="{762FB36A-FB6C-4DC8-B4E1-965498B22B3F}" type="presParOf" srcId="{C307C407-0192-4649-A163-755077C21E87}" destId="{8DCF75AD-AEC2-4378-B07E-9B85618C4F6E}" srcOrd="0" destOrd="0" presId="urn:microsoft.com/office/officeart/2005/8/layout/chevron1"/>
    <dgm:cxn modelId="{5585DCA3-15E5-4C5F-8C1F-6A33EFEEA8E9}" type="presParOf" srcId="{C307C407-0192-4649-A163-755077C21E87}" destId="{09783776-C3B0-434F-BDF0-195B1C6B6CC9}" srcOrd="1" destOrd="0" presId="urn:microsoft.com/office/officeart/2005/8/layout/chevron1"/>
    <dgm:cxn modelId="{4B30FD5C-F29E-473B-9154-483D2004231F}" type="presParOf" srcId="{20BDEB5B-8899-4E48-852D-497A1E0D9A0E}" destId="{D0B1361C-9693-4639-8157-716F6B407E7A}" srcOrd="1" destOrd="0" presId="urn:microsoft.com/office/officeart/2005/8/layout/chevron1"/>
    <dgm:cxn modelId="{43ABCC70-AD41-4441-BDBA-CE6AD110964C}" type="presParOf" srcId="{20BDEB5B-8899-4E48-852D-497A1E0D9A0E}" destId="{0896FE5A-8177-4ECE-B11D-EA79A2EFC6B1}" srcOrd="2" destOrd="0" presId="urn:microsoft.com/office/officeart/2005/8/layout/chevron1"/>
    <dgm:cxn modelId="{2AFA4973-5D39-4BE1-B4FF-A85F5D1BF190}" type="presParOf" srcId="{0896FE5A-8177-4ECE-B11D-EA79A2EFC6B1}" destId="{1CE2A8C4-68C4-418F-A726-FDB952803C9B}" srcOrd="0" destOrd="0" presId="urn:microsoft.com/office/officeart/2005/8/layout/chevron1"/>
    <dgm:cxn modelId="{7F8C80FE-D1A9-49F3-B879-0DFB9B17EDB1}" type="presParOf" srcId="{0896FE5A-8177-4ECE-B11D-EA79A2EFC6B1}" destId="{C0F95126-4171-48FD-9742-EFFF845E9F26}" srcOrd="1" destOrd="0" presId="urn:microsoft.com/office/officeart/2005/8/layout/chevron1"/>
    <dgm:cxn modelId="{C9FE1012-482C-41A6-89AE-12238E2E1169}" type="presParOf" srcId="{20BDEB5B-8899-4E48-852D-497A1E0D9A0E}" destId="{EE41C1F7-2F02-4179-806E-274E47D127DA}" srcOrd="3" destOrd="0" presId="urn:microsoft.com/office/officeart/2005/8/layout/chevron1"/>
    <dgm:cxn modelId="{BB1404E6-5DB4-4DD5-9C09-DBBC35A44087}" type="presParOf" srcId="{20BDEB5B-8899-4E48-852D-497A1E0D9A0E}" destId="{35E5E125-D47B-44A5-AD1A-B871218E6E2B}" srcOrd="4" destOrd="0" presId="urn:microsoft.com/office/officeart/2005/8/layout/chevron1"/>
    <dgm:cxn modelId="{F6436269-3461-4B63-B33A-A74EF6BEEC4F}" type="presParOf" srcId="{35E5E125-D47B-44A5-AD1A-B871218E6E2B}" destId="{AF62A1AA-B6E3-4185-8D4F-FB6B63C054AF}" srcOrd="0" destOrd="0" presId="urn:microsoft.com/office/officeart/2005/8/layout/chevron1"/>
    <dgm:cxn modelId="{DE20364E-98BF-4E42-BDE3-3DAF983A0EFD}" type="presParOf" srcId="{35E5E125-D47B-44A5-AD1A-B871218E6E2B}" destId="{EF362DCA-29A5-4953-9EEA-1428B376A117}" srcOrd="1" destOrd="0" presId="urn:microsoft.com/office/officeart/2005/8/layout/chevron1"/>
    <dgm:cxn modelId="{F25FE3EB-8E7B-4ABA-9B56-D8357B68073E}" type="presParOf" srcId="{20BDEB5B-8899-4E48-852D-497A1E0D9A0E}" destId="{2F26A080-ADE8-44AD-86B6-D1740ABF0453}" srcOrd="5" destOrd="0" presId="urn:microsoft.com/office/officeart/2005/8/layout/chevron1"/>
    <dgm:cxn modelId="{90EAB4E6-F0FB-413D-9E6D-3744E40C3B40}" type="presParOf" srcId="{20BDEB5B-8899-4E48-852D-497A1E0D9A0E}" destId="{32A02388-76D1-4480-AA23-2871CB3BB454}" srcOrd="6" destOrd="0" presId="urn:microsoft.com/office/officeart/2005/8/layout/chevron1"/>
    <dgm:cxn modelId="{B7AD4676-C426-4364-B11B-ABA76B3D98E4}" type="presParOf" srcId="{32A02388-76D1-4480-AA23-2871CB3BB454}" destId="{3934BEAF-0690-4DDB-B141-625F7F41E895}" srcOrd="0" destOrd="0" presId="urn:microsoft.com/office/officeart/2005/8/layout/chevron1"/>
    <dgm:cxn modelId="{7CA88269-4C59-4202-81D3-9AD0CF516942}" type="presParOf" srcId="{32A02388-76D1-4480-AA23-2871CB3BB454}" destId="{4915A645-E147-431F-8ECF-7367D1B5ADA6}" srcOrd="1" destOrd="0" presId="urn:microsoft.com/office/officeart/2005/8/layout/chevron1"/>
    <dgm:cxn modelId="{EE4BA8DB-0FF3-47A4-8DC9-33E8EA4ADBAA}" type="presParOf" srcId="{20BDEB5B-8899-4E48-852D-497A1E0D9A0E}" destId="{B20855CE-2D87-4C22-BCC6-1C059839129F}" srcOrd="7" destOrd="0" presId="urn:microsoft.com/office/officeart/2005/8/layout/chevron1"/>
    <dgm:cxn modelId="{0EA58D6A-D14D-4C59-BBDB-2119F70206E1}" type="presParOf" srcId="{20BDEB5B-8899-4E48-852D-497A1E0D9A0E}" destId="{560FB461-4506-40CF-B500-CB48504EB5C4}" srcOrd="8" destOrd="0" presId="urn:microsoft.com/office/officeart/2005/8/layout/chevron1"/>
    <dgm:cxn modelId="{802A8848-5027-4D28-B60C-2EA2FDA6A5EF}" type="presParOf" srcId="{560FB461-4506-40CF-B500-CB48504EB5C4}" destId="{771D2646-FC69-4DA8-84A1-38CEECCF4816}" srcOrd="0" destOrd="0" presId="urn:microsoft.com/office/officeart/2005/8/layout/chevron1"/>
    <dgm:cxn modelId="{E6FBB540-31A1-4827-AA10-369EF7181F45}" type="presParOf" srcId="{560FB461-4506-40CF-B500-CB48504EB5C4}" destId="{71C33654-9714-4194-9342-9CF1B5474ADF}" srcOrd="1" destOrd="0" presId="urn:microsoft.com/office/officeart/2005/8/layout/chevron1"/>
    <dgm:cxn modelId="{2178FED1-E8A8-4A53-86DD-075F59330E62}" type="presParOf" srcId="{20BDEB5B-8899-4E48-852D-497A1E0D9A0E}" destId="{D17050D3-4EE3-4378-B7E2-82D8A5270043}" srcOrd="9" destOrd="0" presId="urn:microsoft.com/office/officeart/2005/8/layout/chevron1"/>
    <dgm:cxn modelId="{41FBAC00-B630-4598-93B2-71D90BE1CCDD}" type="presParOf" srcId="{20BDEB5B-8899-4E48-852D-497A1E0D9A0E}" destId="{B2CB0438-C14B-4D68-8A05-5668160CAA2C}" srcOrd="10" destOrd="0" presId="urn:microsoft.com/office/officeart/2005/8/layout/chevron1"/>
    <dgm:cxn modelId="{49A0127E-4A6D-4E4E-B21B-A610200B3F86}" type="presParOf" srcId="{B2CB0438-C14B-4D68-8A05-5668160CAA2C}" destId="{155C15F6-150D-4F1E-938B-1D653D67EC99}" srcOrd="0" destOrd="0" presId="urn:microsoft.com/office/officeart/2005/8/layout/chevron1"/>
    <dgm:cxn modelId="{8ED7DBF5-354C-42C0-B586-1F53336D66C1}" type="presParOf" srcId="{B2CB0438-C14B-4D68-8A05-5668160CAA2C}" destId="{91A66A94-8B3E-43F7-BD09-BB902E37A07A}"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BBBB599-CF9D-4541-9013-7B6A4FAD48CA}" type="doc">
      <dgm:prSet loTypeId="urn:microsoft.com/office/officeart/2005/8/layout/chevron1" loCatId="process" qsTypeId="urn:microsoft.com/office/officeart/2005/8/quickstyle/simple5" qsCatId="simple" csTypeId="urn:microsoft.com/office/officeart/2005/8/colors/accent2_2" csCatId="accent2" phldr="1"/>
      <dgm:spPr/>
    </dgm:pt>
    <dgm:pt modelId="{B5312E0F-7937-4167-BDBA-11E81DA07585}">
      <dgm:prSet phldrT="[Text]"/>
      <dgm:spPr>
        <a:solidFill>
          <a:srgbClr val="00274C"/>
        </a:solidFill>
      </dgm:spPr>
      <dgm:t>
        <a:bodyPr/>
        <a:lstStyle/>
        <a:p>
          <a:r>
            <a:rPr lang="en-IN">
              <a:latin typeface="Times New Roman"/>
              <a:cs typeface="Times New Roman"/>
            </a:rPr>
            <a:t>Data</a:t>
          </a:r>
        </a:p>
      </dgm:t>
    </dgm:pt>
    <dgm:pt modelId="{23010DD3-C5C9-482E-9107-681582D2C84E}" type="parTrans" cxnId="{A1BAB75A-C44A-4A28-8F91-960D528FEDB4}">
      <dgm:prSet/>
      <dgm:spPr/>
      <dgm:t>
        <a:bodyPr/>
        <a:lstStyle/>
        <a:p>
          <a:endParaRPr lang="en-IN"/>
        </a:p>
      </dgm:t>
    </dgm:pt>
    <dgm:pt modelId="{37B0038A-DBC6-4606-A36E-EDCEBDFC6534}" type="sibTrans" cxnId="{A1BAB75A-C44A-4A28-8F91-960D528FEDB4}">
      <dgm:prSet/>
      <dgm:spPr/>
      <dgm:t>
        <a:bodyPr/>
        <a:lstStyle/>
        <a:p>
          <a:endParaRPr lang="en-IN"/>
        </a:p>
      </dgm:t>
    </dgm:pt>
    <dgm:pt modelId="{9DA95278-0030-4A2F-9832-8770CDAFE436}">
      <dgm:prSet phldrT="[Text]"/>
      <dgm:spPr>
        <a:solidFill>
          <a:srgbClr val="00274C"/>
        </a:solidFill>
      </dgm:spPr>
      <dgm:t>
        <a:bodyPr/>
        <a:lstStyle/>
        <a:p>
          <a:r>
            <a:rPr lang="en-IN">
              <a:latin typeface="Times New Roman"/>
              <a:cs typeface="Times New Roman"/>
            </a:rPr>
            <a:t>Feature Selection</a:t>
          </a:r>
        </a:p>
      </dgm:t>
    </dgm:pt>
    <dgm:pt modelId="{FB8BC2DF-EC8A-4C9C-971E-EBBAFB54A587}" type="parTrans" cxnId="{90E7A6CE-0AAF-4156-B2AA-671186B5E7C1}">
      <dgm:prSet/>
      <dgm:spPr/>
      <dgm:t>
        <a:bodyPr/>
        <a:lstStyle/>
        <a:p>
          <a:endParaRPr lang="en-IN"/>
        </a:p>
      </dgm:t>
    </dgm:pt>
    <dgm:pt modelId="{E0E304A7-4ED4-4B32-BC7A-BCA099F0356E}" type="sibTrans" cxnId="{90E7A6CE-0AAF-4156-B2AA-671186B5E7C1}">
      <dgm:prSet/>
      <dgm:spPr/>
      <dgm:t>
        <a:bodyPr/>
        <a:lstStyle/>
        <a:p>
          <a:endParaRPr lang="en-IN"/>
        </a:p>
      </dgm:t>
    </dgm:pt>
    <dgm:pt modelId="{B8B9A8D7-5D34-4BB4-B1C3-EF73C54398F7}">
      <dgm:prSet phldrT="[Text]"/>
      <dgm:spPr>
        <a:solidFill>
          <a:srgbClr val="00274C"/>
        </a:solidFill>
      </dgm:spPr>
      <dgm:t>
        <a:bodyPr/>
        <a:lstStyle/>
        <a:p>
          <a:r>
            <a:rPr lang="en-IN">
              <a:latin typeface="Times New Roman"/>
              <a:cs typeface="Times New Roman"/>
            </a:rPr>
            <a:t>Transformation</a:t>
          </a:r>
        </a:p>
      </dgm:t>
    </dgm:pt>
    <dgm:pt modelId="{A87C73CC-FC1B-478A-9B81-0A1EDF0E8A0C}" type="parTrans" cxnId="{3E26D400-A5CF-47E6-91BD-C39AA7040DCF}">
      <dgm:prSet/>
      <dgm:spPr/>
      <dgm:t>
        <a:bodyPr/>
        <a:lstStyle/>
        <a:p>
          <a:endParaRPr lang="en-IN"/>
        </a:p>
      </dgm:t>
    </dgm:pt>
    <dgm:pt modelId="{0E14E3A4-4E12-4B8A-A496-FCA51DD4A73D}" type="sibTrans" cxnId="{3E26D400-A5CF-47E6-91BD-C39AA7040DCF}">
      <dgm:prSet/>
      <dgm:spPr/>
      <dgm:t>
        <a:bodyPr/>
        <a:lstStyle/>
        <a:p>
          <a:endParaRPr lang="en-IN"/>
        </a:p>
      </dgm:t>
    </dgm:pt>
    <dgm:pt modelId="{83B35D4B-54E3-46DF-A4C7-F13A19B72404}">
      <dgm:prSet/>
      <dgm:spPr>
        <a:solidFill>
          <a:srgbClr val="00274C"/>
        </a:solidFill>
      </dgm:spPr>
      <dgm:t>
        <a:bodyPr/>
        <a:lstStyle/>
        <a:p>
          <a:r>
            <a:rPr lang="en-IN">
              <a:latin typeface="Times New Roman"/>
              <a:cs typeface="Times New Roman"/>
            </a:rPr>
            <a:t>Linear Model</a:t>
          </a:r>
        </a:p>
      </dgm:t>
    </dgm:pt>
    <dgm:pt modelId="{8FDE149D-0CE8-4135-8610-7B7FFB5364EE}" type="parTrans" cxnId="{6C78A9C3-5847-442B-B83C-4E805DDDD003}">
      <dgm:prSet/>
      <dgm:spPr/>
      <dgm:t>
        <a:bodyPr/>
        <a:lstStyle/>
        <a:p>
          <a:endParaRPr lang="en-IN"/>
        </a:p>
      </dgm:t>
    </dgm:pt>
    <dgm:pt modelId="{94D39454-6BAB-49B3-875D-1DE467C3FCA3}" type="sibTrans" cxnId="{6C78A9C3-5847-442B-B83C-4E805DDDD003}">
      <dgm:prSet/>
      <dgm:spPr/>
      <dgm:t>
        <a:bodyPr/>
        <a:lstStyle/>
        <a:p>
          <a:endParaRPr lang="en-IN"/>
        </a:p>
      </dgm:t>
    </dgm:pt>
    <dgm:pt modelId="{0EFE7D5B-1977-4A4E-B0E5-E6546F6BF903}">
      <dgm:prSet/>
      <dgm:spPr>
        <a:solidFill>
          <a:srgbClr val="00274C"/>
        </a:solidFill>
      </dgm:spPr>
      <dgm:t>
        <a:bodyPr/>
        <a:lstStyle/>
        <a:p>
          <a:r>
            <a:rPr lang="en-IN">
              <a:latin typeface="Times New Roman"/>
              <a:cs typeface="Times New Roman"/>
            </a:rPr>
            <a:t>Tests</a:t>
          </a:r>
        </a:p>
      </dgm:t>
    </dgm:pt>
    <dgm:pt modelId="{8421DA54-4645-4B89-969B-2FFA28D9D0F6}" type="parTrans" cxnId="{9E4DB125-F529-48FA-85F5-C43FBE158A78}">
      <dgm:prSet/>
      <dgm:spPr/>
      <dgm:t>
        <a:bodyPr/>
        <a:lstStyle/>
        <a:p>
          <a:endParaRPr lang="en-IN"/>
        </a:p>
      </dgm:t>
    </dgm:pt>
    <dgm:pt modelId="{09CEB580-491D-4FA9-8D98-7B56AD5140A5}" type="sibTrans" cxnId="{9E4DB125-F529-48FA-85F5-C43FBE158A78}">
      <dgm:prSet/>
      <dgm:spPr/>
      <dgm:t>
        <a:bodyPr/>
        <a:lstStyle/>
        <a:p>
          <a:endParaRPr lang="en-IN"/>
        </a:p>
      </dgm:t>
    </dgm:pt>
    <dgm:pt modelId="{9346A40C-EDAE-4BD7-931F-0102257D7BA3}">
      <dgm:prSet/>
      <dgm:spPr/>
      <dgm:t>
        <a:bodyPr/>
        <a:lstStyle/>
        <a:p>
          <a:r>
            <a:rPr lang="en-IN">
              <a:latin typeface="Times New Roman"/>
              <a:cs typeface="Times New Roman"/>
            </a:rPr>
            <a:t>Genomics</a:t>
          </a:r>
        </a:p>
      </dgm:t>
    </dgm:pt>
    <dgm:pt modelId="{FE7D4A7C-60B8-48DA-B757-2CEC06F33571}" type="parTrans" cxnId="{6AFA2DF6-DD3D-403E-9730-22315EC2F64A}">
      <dgm:prSet/>
      <dgm:spPr/>
      <dgm:t>
        <a:bodyPr/>
        <a:lstStyle/>
        <a:p>
          <a:endParaRPr lang="en-IN"/>
        </a:p>
      </dgm:t>
    </dgm:pt>
    <dgm:pt modelId="{96357D75-041D-4432-9052-4E649EA0D03B}" type="sibTrans" cxnId="{6AFA2DF6-DD3D-403E-9730-22315EC2F64A}">
      <dgm:prSet/>
      <dgm:spPr/>
      <dgm:t>
        <a:bodyPr/>
        <a:lstStyle/>
        <a:p>
          <a:endParaRPr lang="en-IN"/>
        </a:p>
      </dgm:t>
    </dgm:pt>
    <dgm:pt modelId="{907F473D-F266-437D-88A7-FE9F2F2B94C5}">
      <dgm:prSet/>
      <dgm:spPr/>
      <dgm:t>
        <a:bodyPr/>
        <a:lstStyle/>
        <a:p>
          <a:r>
            <a:rPr lang="en-IN">
              <a:latin typeface="Times New Roman"/>
              <a:cs typeface="Times New Roman"/>
            </a:rPr>
            <a:t>Imaging</a:t>
          </a:r>
        </a:p>
      </dgm:t>
    </dgm:pt>
    <dgm:pt modelId="{5F6F25C3-9F75-4EF9-A849-EBF4EA0D8419}" type="parTrans" cxnId="{EEAB500B-1158-4D15-BBC4-A875058EB9B9}">
      <dgm:prSet/>
      <dgm:spPr/>
      <dgm:t>
        <a:bodyPr/>
        <a:lstStyle/>
        <a:p>
          <a:endParaRPr lang="en-IN"/>
        </a:p>
      </dgm:t>
    </dgm:pt>
    <dgm:pt modelId="{880EBD6E-25C1-483C-A5F0-E84DB6079397}" type="sibTrans" cxnId="{EEAB500B-1158-4D15-BBC4-A875058EB9B9}">
      <dgm:prSet/>
      <dgm:spPr/>
      <dgm:t>
        <a:bodyPr/>
        <a:lstStyle/>
        <a:p>
          <a:endParaRPr lang="en-IN"/>
        </a:p>
      </dgm:t>
    </dgm:pt>
    <dgm:pt modelId="{DF20489E-8A72-4B45-8E8B-0A9B24AFAA4B}">
      <dgm:prSet/>
      <dgm:spPr/>
      <dgm:t>
        <a:bodyPr/>
        <a:lstStyle/>
        <a:p>
          <a:r>
            <a:rPr lang="en-IN" b="0">
              <a:latin typeface="Times New Roman"/>
              <a:cs typeface="Times New Roman"/>
            </a:rPr>
            <a:t>Random Forests</a:t>
          </a:r>
        </a:p>
      </dgm:t>
    </dgm:pt>
    <dgm:pt modelId="{05352FFE-7209-4850-BFA3-7FDA6B9C9E57}" type="parTrans" cxnId="{EE776FB8-1F12-45DD-A8F8-1620DC50879A}">
      <dgm:prSet/>
      <dgm:spPr/>
      <dgm:t>
        <a:bodyPr/>
        <a:lstStyle/>
        <a:p>
          <a:endParaRPr lang="en-IN"/>
        </a:p>
      </dgm:t>
    </dgm:pt>
    <dgm:pt modelId="{78822668-22E0-4196-9D38-68449A654F5A}" type="sibTrans" cxnId="{EE776FB8-1F12-45DD-A8F8-1620DC50879A}">
      <dgm:prSet/>
      <dgm:spPr/>
      <dgm:t>
        <a:bodyPr/>
        <a:lstStyle/>
        <a:p>
          <a:endParaRPr lang="en-IN"/>
        </a:p>
      </dgm:t>
    </dgm:pt>
    <dgm:pt modelId="{AC1F9315-64EF-4080-A1F4-2CFFECCD64F4}">
      <dgm:prSet phldrT="[Text]"/>
      <dgm:spPr/>
      <dgm:t>
        <a:bodyPr/>
        <a:lstStyle/>
        <a:p>
          <a:pPr rtl="0"/>
          <a:r>
            <a:rPr lang="en-IN">
              <a:latin typeface="Times New Roman"/>
              <a:cs typeface="Times New Roman"/>
            </a:rPr>
            <a:t>Box-Cox </a:t>
          </a:r>
        </a:p>
      </dgm:t>
    </dgm:pt>
    <dgm:pt modelId="{85A03B42-3A0D-4B4E-AF48-9DF6DBA8D2DA}" type="parTrans" cxnId="{4376851B-6423-405F-A922-A0086C13C222}">
      <dgm:prSet/>
      <dgm:spPr/>
      <dgm:t>
        <a:bodyPr/>
        <a:lstStyle/>
        <a:p>
          <a:endParaRPr lang="en-IN"/>
        </a:p>
      </dgm:t>
    </dgm:pt>
    <dgm:pt modelId="{689893F8-77D3-4EB4-8BE2-C4E5C5F2FD66}" type="sibTrans" cxnId="{4376851B-6423-405F-A922-A0086C13C222}">
      <dgm:prSet/>
      <dgm:spPr/>
      <dgm:t>
        <a:bodyPr/>
        <a:lstStyle/>
        <a:p>
          <a:endParaRPr lang="en-IN"/>
        </a:p>
      </dgm:t>
    </dgm:pt>
    <dgm:pt modelId="{6854A756-4580-496D-86E3-17BAC8E310C1}">
      <dgm:prSet/>
      <dgm:spPr/>
      <dgm:t>
        <a:bodyPr/>
        <a:lstStyle/>
        <a:p>
          <a:pPr rtl="0"/>
          <a:r>
            <a:rPr lang="en-IN">
              <a:latin typeface="Times New Roman"/>
              <a:cs typeface="Times New Roman"/>
            </a:rPr>
            <a:t>Ridge Regression</a:t>
          </a:r>
        </a:p>
      </dgm:t>
    </dgm:pt>
    <dgm:pt modelId="{EEE36CEF-05F0-4D45-91D8-4821D47C5C89}" type="parTrans" cxnId="{A456DF7F-1C18-4363-80B8-A10CDED00DA6}">
      <dgm:prSet/>
      <dgm:spPr/>
      <dgm:t>
        <a:bodyPr/>
        <a:lstStyle/>
        <a:p>
          <a:endParaRPr lang="en-IN"/>
        </a:p>
      </dgm:t>
    </dgm:pt>
    <dgm:pt modelId="{96F63E60-AC8F-4DB3-90D5-C1AF5527A35B}" type="sibTrans" cxnId="{A456DF7F-1C18-4363-80B8-A10CDED00DA6}">
      <dgm:prSet/>
      <dgm:spPr/>
      <dgm:t>
        <a:bodyPr/>
        <a:lstStyle/>
        <a:p>
          <a:endParaRPr lang="en-IN"/>
        </a:p>
      </dgm:t>
    </dgm:pt>
    <dgm:pt modelId="{7EA5E515-4494-4891-B9C0-FFBF81B430DC}">
      <dgm:prSet/>
      <dgm:spPr/>
      <dgm:t>
        <a:bodyPr/>
        <a:lstStyle/>
        <a:p>
          <a:r>
            <a:rPr lang="en-IN">
              <a:latin typeface="Times New Roman"/>
              <a:cs typeface="Times New Roman"/>
            </a:rPr>
            <a:t>RMSE</a:t>
          </a:r>
        </a:p>
      </dgm:t>
    </dgm:pt>
    <dgm:pt modelId="{85C1495D-1325-4CCA-A1BB-83FC6EFF23F6}" type="parTrans" cxnId="{8598DF00-5C14-4531-BDFD-399EF5B29B79}">
      <dgm:prSet/>
      <dgm:spPr/>
      <dgm:t>
        <a:bodyPr/>
        <a:lstStyle/>
        <a:p>
          <a:endParaRPr lang="en-IN"/>
        </a:p>
      </dgm:t>
    </dgm:pt>
    <dgm:pt modelId="{E45EB1EB-0CA7-4C7B-9040-485A5EFEEB24}" type="sibTrans" cxnId="{8598DF00-5C14-4531-BDFD-399EF5B29B79}">
      <dgm:prSet/>
      <dgm:spPr/>
      <dgm:t>
        <a:bodyPr/>
        <a:lstStyle/>
        <a:p>
          <a:endParaRPr lang="en-IN"/>
        </a:p>
      </dgm:t>
    </dgm:pt>
    <dgm:pt modelId="{98A85B9E-D51B-4012-8CF1-BEB604B7FCE1}">
      <dgm:prSet/>
      <dgm:spPr/>
      <dgm:t>
        <a:bodyPr/>
        <a:lstStyle/>
        <a:p>
          <a:r>
            <a:rPr lang="en-IN" b="0">
              <a:latin typeface="Times New Roman"/>
              <a:cs typeface="Times New Roman"/>
            </a:rPr>
            <a:t>Boruta</a:t>
          </a:r>
        </a:p>
      </dgm:t>
    </dgm:pt>
    <dgm:pt modelId="{C3233BD5-7551-4100-AF40-F5A32934C216}" type="parTrans" cxnId="{0766B609-B6C1-43DD-8411-A6D7E3AECEA3}">
      <dgm:prSet/>
      <dgm:spPr/>
      <dgm:t>
        <a:bodyPr/>
        <a:lstStyle/>
        <a:p>
          <a:endParaRPr lang="en-IN"/>
        </a:p>
      </dgm:t>
    </dgm:pt>
    <dgm:pt modelId="{030BF96C-FA99-449A-A394-7B269717AAD9}" type="sibTrans" cxnId="{0766B609-B6C1-43DD-8411-A6D7E3AECEA3}">
      <dgm:prSet/>
      <dgm:spPr/>
      <dgm:t>
        <a:bodyPr/>
        <a:lstStyle/>
        <a:p>
          <a:endParaRPr lang="en-IN"/>
        </a:p>
      </dgm:t>
    </dgm:pt>
    <dgm:pt modelId="{DB32DEBD-DE33-4735-9A45-3318240F36C5}">
      <dgm:prSet/>
      <dgm:spPr/>
      <dgm:t>
        <a:bodyPr/>
        <a:lstStyle/>
        <a:p>
          <a:r>
            <a:rPr lang="en-IN" b="0">
              <a:latin typeface="Times New Roman"/>
              <a:cs typeface="Times New Roman"/>
            </a:rPr>
            <a:t>LM</a:t>
          </a:r>
        </a:p>
      </dgm:t>
    </dgm:pt>
    <dgm:pt modelId="{8D410D75-F740-4240-A6EF-AD5EC0D15EC4}" type="parTrans" cxnId="{1892D6C4-75E7-46A3-B916-10E8EF7593C3}">
      <dgm:prSet/>
      <dgm:spPr/>
      <dgm:t>
        <a:bodyPr/>
        <a:lstStyle/>
        <a:p>
          <a:endParaRPr lang="en-IN"/>
        </a:p>
      </dgm:t>
    </dgm:pt>
    <dgm:pt modelId="{0ED69BC6-24A7-4F73-8857-1380DCFF6B23}" type="sibTrans" cxnId="{1892D6C4-75E7-46A3-B916-10E8EF7593C3}">
      <dgm:prSet/>
      <dgm:spPr/>
      <dgm:t>
        <a:bodyPr/>
        <a:lstStyle/>
        <a:p>
          <a:endParaRPr lang="en-IN"/>
        </a:p>
      </dgm:t>
    </dgm:pt>
    <dgm:pt modelId="{94C7F153-30BE-4135-A216-8EAB66D4199C}">
      <dgm:prSet/>
      <dgm:spPr/>
      <dgm:t>
        <a:bodyPr/>
        <a:lstStyle/>
        <a:p>
          <a:r>
            <a:rPr lang="en-IN" b="0">
              <a:latin typeface="Times New Roman"/>
              <a:cs typeface="Times New Roman"/>
            </a:rPr>
            <a:t>Bagged Trees</a:t>
          </a:r>
        </a:p>
      </dgm:t>
    </dgm:pt>
    <dgm:pt modelId="{7A279CDA-A1E4-402C-A8F2-09D7795686D7}" type="parTrans" cxnId="{A7882430-4B86-4B68-B65A-B4C2F5DDAA2E}">
      <dgm:prSet/>
      <dgm:spPr/>
      <dgm:t>
        <a:bodyPr/>
        <a:lstStyle/>
        <a:p>
          <a:endParaRPr lang="en-IN"/>
        </a:p>
      </dgm:t>
    </dgm:pt>
    <dgm:pt modelId="{E158B2B2-B3B9-4C2C-A511-57C40DB03684}" type="sibTrans" cxnId="{A7882430-4B86-4B68-B65A-B4C2F5DDAA2E}">
      <dgm:prSet/>
      <dgm:spPr/>
      <dgm:t>
        <a:bodyPr/>
        <a:lstStyle/>
        <a:p>
          <a:endParaRPr lang="en-IN"/>
        </a:p>
      </dgm:t>
    </dgm:pt>
    <dgm:pt modelId="{972312C6-A196-424A-9372-9F6EDD9CC732}">
      <dgm:prSet phldr="0"/>
      <dgm:spPr>
        <a:solidFill>
          <a:srgbClr val="FFCB05"/>
        </a:solidFill>
      </dgm:spPr>
      <dgm:t>
        <a:bodyPr/>
        <a:lstStyle/>
        <a:p>
          <a:pPr rtl="0"/>
          <a:r>
            <a:rPr lang="en-IN">
              <a:latin typeface="Times New Roman"/>
              <a:cs typeface="Times New Roman"/>
            </a:rPr>
            <a:t>Stability Selection</a:t>
          </a:r>
        </a:p>
      </dgm:t>
    </dgm:pt>
    <dgm:pt modelId="{E343F361-547D-4B28-84EB-65DF315D94C1}" type="parTrans" cxnId="{ADF7857A-44D0-46FD-BF0C-5296C4697D84}">
      <dgm:prSet/>
      <dgm:spPr/>
      <dgm:t>
        <a:bodyPr/>
        <a:lstStyle/>
        <a:p>
          <a:endParaRPr lang="en-US"/>
        </a:p>
      </dgm:t>
    </dgm:pt>
    <dgm:pt modelId="{22CA3B6E-0EF1-4E58-B39F-380663DC001A}" type="sibTrans" cxnId="{ADF7857A-44D0-46FD-BF0C-5296C4697D84}">
      <dgm:prSet/>
      <dgm:spPr/>
      <dgm:t>
        <a:bodyPr/>
        <a:lstStyle/>
        <a:p>
          <a:endParaRPr lang="en-US"/>
        </a:p>
      </dgm:t>
    </dgm:pt>
    <dgm:pt modelId="{A641F6EC-3B77-445D-8361-F06BEEF82825}">
      <dgm:prSet phldr="0"/>
      <dgm:spPr/>
      <dgm:t>
        <a:bodyPr/>
        <a:lstStyle/>
        <a:p>
          <a:r>
            <a:rPr lang="en-IN">
              <a:latin typeface="Times New Roman"/>
              <a:cs typeface="Times New Roman"/>
            </a:rPr>
            <a:t>Robustness</a:t>
          </a:r>
        </a:p>
      </dgm:t>
    </dgm:pt>
    <dgm:pt modelId="{2DEFB209-2EE1-4F3D-A149-E872A76DBF37}" type="parTrans" cxnId="{EDD5BD99-57F9-4764-A43D-15E7D5866CE9}">
      <dgm:prSet/>
      <dgm:spPr/>
      <dgm:t>
        <a:bodyPr/>
        <a:lstStyle/>
        <a:p>
          <a:endParaRPr lang="en-US"/>
        </a:p>
      </dgm:t>
    </dgm:pt>
    <dgm:pt modelId="{0FCCE38C-563D-4EEA-A5F3-E934C47DB16D}" type="sibTrans" cxnId="{EDD5BD99-57F9-4764-A43D-15E7D5866CE9}">
      <dgm:prSet/>
      <dgm:spPr/>
      <dgm:t>
        <a:bodyPr/>
        <a:lstStyle/>
        <a:p>
          <a:endParaRPr lang="en-US"/>
        </a:p>
      </dgm:t>
    </dgm:pt>
    <dgm:pt modelId="{345CA6B9-283D-4B47-B135-9035A9F996E6}">
      <dgm:prSet/>
      <dgm:spPr/>
      <dgm:t>
        <a:bodyPr/>
        <a:lstStyle/>
        <a:p>
          <a:r>
            <a:rPr lang="en-IN" b="0">
              <a:latin typeface="Times New Roman"/>
              <a:cs typeface="Times New Roman"/>
            </a:rPr>
            <a:t>LASSO</a:t>
          </a:r>
        </a:p>
      </dgm:t>
    </dgm:pt>
    <dgm:pt modelId="{2BFE3AA4-5EE0-459E-8353-CAA53243892E}" type="parTrans" cxnId="{E1927EE3-5265-4F76-A23A-4B22116E9648}">
      <dgm:prSet/>
      <dgm:spPr/>
      <dgm:t>
        <a:bodyPr/>
        <a:lstStyle/>
        <a:p>
          <a:endParaRPr lang="en-IN"/>
        </a:p>
      </dgm:t>
    </dgm:pt>
    <dgm:pt modelId="{5CEBA5B1-00A7-4837-9F22-D84A57CAC3D7}" type="sibTrans" cxnId="{E1927EE3-5265-4F76-A23A-4B22116E9648}">
      <dgm:prSet/>
      <dgm:spPr/>
      <dgm:t>
        <a:bodyPr/>
        <a:lstStyle/>
        <a:p>
          <a:endParaRPr lang="en-IN"/>
        </a:p>
      </dgm:t>
    </dgm:pt>
    <dgm:pt modelId="{20BDEB5B-8899-4E48-852D-497A1E0D9A0E}" type="pres">
      <dgm:prSet presAssocID="{BBBBB599-CF9D-4541-9013-7B6A4FAD48CA}" presName="Name0" presStyleCnt="0">
        <dgm:presLayoutVars>
          <dgm:dir/>
          <dgm:animLvl val="lvl"/>
          <dgm:resizeHandles val="exact"/>
        </dgm:presLayoutVars>
      </dgm:prSet>
      <dgm:spPr/>
    </dgm:pt>
    <dgm:pt modelId="{C307C407-0192-4649-A163-755077C21E87}" type="pres">
      <dgm:prSet presAssocID="{B5312E0F-7937-4167-BDBA-11E81DA07585}" presName="composite" presStyleCnt="0"/>
      <dgm:spPr/>
    </dgm:pt>
    <dgm:pt modelId="{8DCF75AD-AEC2-4378-B07E-9B85618C4F6E}" type="pres">
      <dgm:prSet presAssocID="{B5312E0F-7937-4167-BDBA-11E81DA07585}" presName="parTx" presStyleLbl="node1" presStyleIdx="0" presStyleCnt="6">
        <dgm:presLayoutVars>
          <dgm:chMax val="0"/>
          <dgm:chPref val="0"/>
          <dgm:bulletEnabled val="1"/>
        </dgm:presLayoutVars>
      </dgm:prSet>
      <dgm:spPr/>
    </dgm:pt>
    <dgm:pt modelId="{09783776-C3B0-434F-BDF0-195B1C6B6CC9}" type="pres">
      <dgm:prSet presAssocID="{B5312E0F-7937-4167-BDBA-11E81DA07585}" presName="desTx" presStyleLbl="revTx" presStyleIdx="0" presStyleCnt="6">
        <dgm:presLayoutVars>
          <dgm:bulletEnabled val="1"/>
        </dgm:presLayoutVars>
      </dgm:prSet>
      <dgm:spPr/>
    </dgm:pt>
    <dgm:pt modelId="{D0B1361C-9693-4639-8157-716F6B407E7A}" type="pres">
      <dgm:prSet presAssocID="{37B0038A-DBC6-4606-A36E-EDCEBDFC6534}" presName="space" presStyleCnt="0"/>
      <dgm:spPr/>
    </dgm:pt>
    <dgm:pt modelId="{0896FE5A-8177-4ECE-B11D-EA79A2EFC6B1}" type="pres">
      <dgm:prSet presAssocID="{9DA95278-0030-4A2F-9832-8770CDAFE436}" presName="composite" presStyleCnt="0"/>
      <dgm:spPr/>
    </dgm:pt>
    <dgm:pt modelId="{1CE2A8C4-68C4-418F-A726-FDB952803C9B}" type="pres">
      <dgm:prSet presAssocID="{9DA95278-0030-4A2F-9832-8770CDAFE436}" presName="parTx" presStyleLbl="node1" presStyleIdx="1" presStyleCnt="6">
        <dgm:presLayoutVars>
          <dgm:chMax val="0"/>
          <dgm:chPref val="0"/>
          <dgm:bulletEnabled val="1"/>
        </dgm:presLayoutVars>
      </dgm:prSet>
      <dgm:spPr/>
    </dgm:pt>
    <dgm:pt modelId="{C0F95126-4171-48FD-9742-EFFF845E9F26}" type="pres">
      <dgm:prSet presAssocID="{9DA95278-0030-4A2F-9832-8770CDAFE436}" presName="desTx" presStyleLbl="revTx" presStyleIdx="1" presStyleCnt="6">
        <dgm:presLayoutVars>
          <dgm:bulletEnabled val="1"/>
        </dgm:presLayoutVars>
      </dgm:prSet>
      <dgm:spPr/>
    </dgm:pt>
    <dgm:pt modelId="{EE41C1F7-2F02-4179-806E-274E47D127DA}" type="pres">
      <dgm:prSet presAssocID="{E0E304A7-4ED4-4B32-BC7A-BCA099F0356E}" presName="space" presStyleCnt="0"/>
      <dgm:spPr/>
    </dgm:pt>
    <dgm:pt modelId="{35E5E125-D47B-44A5-AD1A-B871218E6E2B}" type="pres">
      <dgm:prSet presAssocID="{B8B9A8D7-5D34-4BB4-B1C3-EF73C54398F7}" presName="composite" presStyleCnt="0"/>
      <dgm:spPr/>
    </dgm:pt>
    <dgm:pt modelId="{AF62A1AA-B6E3-4185-8D4F-FB6B63C054AF}" type="pres">
      <dgm:prSet presAssocID="{B8B9A8D7-5D34-4BB4-B1C3-EF73C54398F7}" presName="parTx" presStyleLbl="node1" presStyleIdx="2" presStyleCnt="6">
        <dgm:presLayoutVars>
          <dgm:chMax val="0"/>
          <dgm:chPref val="0"/>
          <dgm:bulletEnabled val="1"/>
        </dgm:presLayoutVars>
      </dgm:prSet>
      <dgm:spPr/>
    </dgm:pt>
    <dgm:pt modelId="{EF362DCA-29A5-4953-9EEA-1428B376A117}" type="pres">
      <dgm:prSet presAssocID="{B8B9A8D7-5D34-4BB4-B1C3-EF73C54398F7}" presName="desTx" presStyleLbl="revTx" presStyleIdx="2" presStyleCnt="6">
        <dgm:presLayoutVars>
          <dgm:bulletEnabled val="1"/>
        </dgm:presLayoutVars>
      </dgm:prSet>
      <dgm:spPr/>
    </dgm:pt>
    <dgm:pt modelId="{2F26A080-ADE8-44AD-86B6-D1740ABF0453}" type="pres">
      <dgm:prSet presAssocID="{0E14E3A4-4E12-4B8A-A496-FCA51DD4A73D}" presName="space" presStyleCnt="0"/>
      <dgm:spPr/>
    </dgm:pt>
    <dgm:pt modelId="{32A02388-76D1-4480-AA23-2871CB3BB454}" type="pres">
      <dgm:prSet presAssocID="{972312C6-A196-424A-9372-9F6EDD9CC732}" presName="composite" presStyleCnt="0"/>
      <dgm:spPr/>
    </dgm:pt>
    <dgm:pt modelId="{3934BEAF-0690-4DDB-B141-625F7F41E895}" type="pres">
      <dgm:prSet presAssocID="{972312C6-A196-424A-9372-9F6EDD9CC732}" presName="parTx" presStyleLbl="node1" presStyleIdx="3" presStyleCnt="6">
        <dgm:presLayoutVars>
          <dgm:chMax val="0"/>
          <dgm:chPref val="0"/>
          <dgm:bulletEnabled val="1"/>
        </dgm:presLayoutVars>
      </dgm:prSet>
      <dgm:spPr/>
    </dgm:pt>
    <dgm:pt modelId="{4915A645-E147-431F-8ECF-7367D1B5ADA6}" type="pres">
      <dgm:prSet presAssocID="{972312C6-A196-424A-9372-9F6EDD9CC732}" presName="desTx" presStyleLbl="revTx" presStyleIdx="3" presStyleCnt="6">
        <dgm:presLayoutVars>
          <dgm:bulletEnabled val="1"/>
        </dgm:presLayoutVars>
      </dgm:prSet>
      <dgm:spPr/>
    </dgm:pt>
    <dgm:pt modelId="{B20855CE-2D87-4C22-BCC6-1C059839129F}" type="pres">
      <dgm:prSet presAssocID="{22CA3B6E-0EF1-4E58-B39F-380663DC001A}" presName="space" presStyleCnt="0"/>
      <dgm:spPr/>
    </dgm:pt>
    <dgm:pt modelId="{560FB461-4506-40CF-B500-CB48504EB5C4}" type="pres">
      <dgm:prSet presAssocID="{83B35D4B-54E3-46DF-A4C7-F13A19B72404}" presName="composite" presStyleCnt="0"/>
      <dgm:spPr/>
    </dgm:pt>
    <dgm:pt modelId="{771D2646-FC69-4DA8-84A1-38CEECCF4816}" type="pres">
      <dgm:prSet presAssocID="{83B35D4B-54E3-46DF-A4C7-F13A19B72404}" presName="parTx" presStyleLbl="node1" presStyleIdx="4" presStyleCnt="6">
        <dgm:presLayoutVars>
          <dgm:chMax val="0"/>
          <dgm:chPref val="0"/>
          <dgm:bulletEnabled val="1"/>
        </dgm:presLayoutVars>
      </dgm:prSet>
      <dgm:spPr/>
    </dgm:pt>
    <dgm:pt modelId="{71C33654-9714-4194-9342-9CF1B5474ADF}" type="pres">
      <dgm:prSet presAssocID="{83B35D4B-54E3-46DF-A4C7-F13A19B72404}" presName="desTx" presStyleLbl="revTx" presStyleIdx="4" presStyleCnt="6">
        <dgm:presLayoutVars>
          <dgm:bulletEnabled val="1"/>
        </dgm:presLayoutVars>
      </dgm:prSet>
      <dgm:spPr/>
    </dgm:pt>
    <dgm:pt modelId="{D17050D3-4EE3-4378-B7E2-82D8A5270043}" type="pres">
      <dgm:prSet presAssocID="{94D39454-6BAB-49B3-875D-1DE467C3FCA3}" presName="space" presStyleCnt="0"/>
      <dgm:spPr/>
    </dgm:pt>
    <dgm:pt modelId="{B2CB0438-C14B-4D68-8A05-5668160CAA2C}" type="pres">
      <dgm:prSet presAssocID="{0EFE7D5B-1977-4A4E-B0E5-E6546F6BF903}" presName="composite" presStyleCnt="0"/>
      <dgm:spPr/>
    </dgm:pt>
    <dgm:pt modelId="{155C15F6-150D-4F1E-938B-1D653D67EC99}" type="pres">
      <dgm:prSet presAssocID="{0EFE7D5B-1977-4A4E-B0E5-E6546F6BF903}" presName="parTx" presStyleLbl="node1" presStyleIdx="5" presStyleCnt="6">
        <dgm:presLayoutVars>
          <dgm:chMax val="0"/>
          <dgm:chPref val="0"/>
          <dgm:bulletEnabled val="1"/>
        </dgm:presLayoutVars>
      </dgm:prSet>
      <dgm:spPr/>
    </dgm:pt>
    <dgm:pt modelId="{91A66A94-8B3E-43F7-BD09-BB902E37A07A}" type="pres">
      <dgm:prSet presAssocID="{0EFE7D5B-1977-4A4E-B0E5-E6546F6BF903}" presName="desTx" presStyleLbl="revTx" presStyleIdx="5" presStyleCnt="6">
        <dgm:presLayoutVars>
          <dgm:bulletEnabled val="1"/>
        </dgm:presLayoutVars>
      </dgm:prSet>
      <dgm:spPr/>
    </dgm:pt>
  </dgm:ptLst>
  <dgm:cxnLst>
    <dgm:cxn modelId="{3E26D400-A5CF-47E6-91BD-C39AA7040DCF}" srcId="{BBBBB599-CF9D-4541-9013-7B6A4FAD48CA}" destId="{B8B9A8D7-5D34-4BB4-B1C3-EF73C54398F7}" srcOrd="2" destOrd="0" parTransId="{A87C73CC-FC1B-478A-9B81-0A1EDF0E8A0C}" sibTransId="{0E14E3A4-4E12-4B8A-A496-FCA51DD4A73D}"/>
    <dgm:cxn modelId="{8598DF00-5C14-4531-BDFD-399EF5B29B79}" srcId="{0EFE7D5B-1977-4A4E-B0E5-E6546F6BF903}" destId="{7EA5E515-4494-4891-B9C0-FFBF81B430DC}" srcOrd="0" destOrd="0" parTransId="{85C1495D-1325-4CCA-A1BB-83FC6EFF23F6}" sibTransId="{E45EB1EB-0CA7-4C7B-9040-485A5EFEEB24}"/>
    <dgm:cxn modelId="{0766B609-B6C1-43DD-8411-A6D7E3AECEA3}" srcId="{9DA95278-0030-4A2F-9832-8770CDAFE436}" destId="{98A85B9E-D51B-4012-8CF1-BEB604B7FCE1}" srcOrd="2" destOrd="0" parTransId="{C3233BD5-7551-4100-AF40-F5A32934C216}" sibTransId="{030BF96C-FA99-449A-A394-7B269717AAD9}"/>
    <dgm:cxn modelId="{EEAB500B-1158-4D15-BBC4-A875058EB9B9}" srcId="{B5312E0F-7937-4167-BDBA-11E81DA07585}" destId="{907F473D-F266-437D-88A7-FE9F2F2B94C5}" srcOrd="1" destOrd="0" parTransId="{5F6F25C3-9F75-4EF9-A849-EBF4EA0D8419}" sibTransId="{880EBD6E-25C1-483C-A5F0-E84DB6079397}"/>
    <dgm:cxn modelId="{2AC78B16-F5DB-43DF-9CDF-68ED07EE7A64}" type="presOf" srcId="{DB32DEBD-DE33-4735-9A45-3318240F36C5}" destId="{C0F95126-4171-48FD-9742-EFFF845E9F26}" srcOrd="0" destOrd="3" presId="urn:microsoft.com/office/officeart/2005/8/layout/chevron1"/>
    <dgm:cxn modelId="{4376851B-6423-405F-A922-A0086C13C222}" srcId="{B8B9A8D7-5D34-4BB4-B1C3-EF73C54398F7}" destId="{AC1F9315-64EF-4080-A1F4-2CFFECCD64F4}" srcOrd="0" destOrd="0" parTransId="{85A03B42-3A0D-4B4E-AF48-9DF6DBA8D2DA}" sibTransId="{689893F8-77D3-4EB4-8BE2-C4E5C5F2FD66}"/>
    <dgm:cxn modelId="{07E3D224-EB38-48D9-AB5C-C9BC993E202B}" type="presOf" srcId="{94C7F153-30BE-4135-A216-8EAB66D4199C}" destId="{C0F95126-4171-48FD-9742-EFFF845E9F26}" srcOrd="0" destOrd="4" presId="urn:microsoft.com/office/officeart/2005/8/layout/chevron1"/>
    <dgm:cxn modelId="{9E4DB125-F529-48FA-85F5-C43FBE158A78}" srcId="{BBBBB599-CF9D-4541-9013-7B6A4FAD48CA}" destId="{0EFE7D5B-1977-4A4E-B0E5-E6546F6BF903}" srcOrd="5" destOrd="0" parTransId="{8421DA54-4645-4B89-969B-2FFA28D9D0F6}" sibTransId="{09CEB580-491D-4FA9-8D98-7B56AD5140A5}"/>
    <dgm:cxn modelId="{CC1EA52F-E8D1-462F-84BC-B37E5575D298}" type="presOf" srcId="{83B35D4B-54E3-46DF-A4C7-F13A19B72404}" destId="{771D2646-FC69-4DA8-84A1-38CEECCF4816}" srcOrd="0" destOrd="0" presId="urn:microsoft.com/office/officeart/2005/8/layout/chevron1"/>
    <dgm:cxn modelId="{A7882430-4B86-4B68-B65A-B4C2F5DDAA2E}" srcId="{9DA95278-0030-4A2F-9832-8770CDAFE436}" destId="{94C7F153-30BE-4135-A216-8EAB66D4199C}" srcOrd="4" destOrd="0" parTransId="{7A279CDA-A1E4-402C-A8F2-09D7795686D7}" sibTransId="{E158B2B2-B3B9-4C2C-A511-57C40DB03684}"/>
    <dgm:cxn modelId="{1A361C3E-9C9B-4CC8-85ED-F5FC4EA50A32}" type="presOf" srcId="{7EA5E515-4494-4891-B9C0-FFBF81B430DC}" destId="{91A66A94-8B3E-43F7-BD09-BB902E37A07A}" srcOrd="0" destOrd="0" presId="urn:microsoft.com/office/officeart/2005/8/layout/chevron1"/>
    <dgm:cxn modelId="{926EF83F-6CB0-452A-B3EC-7D538EFDFB7E}" type="presOf" srcId="{6854A756-4580-496D-86E3-17BAC8E310C1}" destId="{71C33654-9714-4194-9342-9CF1B5474ADF}" srcOrd="0" destOrd="0" presId="urn:microsoft.com/office/officeart/2005/8/layout/chevron1"/>
    <dgm:cxn modelId="{15BAF262-5C5C-4D60-A4E3-3A1214FC8F89}" type="presOf" srcId="{972312C6-A196-424A-9372-9F6EDD9CC732}" destId="{3934BEAF-0690-4DDB-B141-625F7F41E895}" srcOrd="0" destOrd="0" presId="urn:microsoft.com/office/officeart/2005/8/layout/chevron1"/>
    <dgm:cxn modelId="{ABC68D63-75EE-4B46-88EA-E0A92E5CE756}" type="presOf" srcId="{DF20489E-8A72-4B45-8E8B-0A9B24AFAA4B}" destId="{C0F95126-4171-48FD-9742-EFFF845E9F26}" srcOrd="0" destOrd="1" presId="urn:microsoft.com/office/officeart/2005/8/layout/chevron1"/>
    <dgm:cxn modelId="{630FE449-C891-4099-AB92-D44D0866ED40}" type="presOf" srcId="{AC1F9315-64EF-4080-A1F4-2CFFECCD64F4}" destId="{EF362DCA-29A5-4953-9EEA-1428B376A117}" srcOrd="0" destOrd="0" presId="urn:microsoft.com/office/officeart/2005/8/layout/chevron1"/>
    <dgm:cxn modelId="{0F6D2155-3DC8-4118-BED1-2E737782BBBA}" type="presOf" srcId="{345CA6B9-283D-4B47-B135-9035A9F996E6}" destId="{C0F95126-4171-48FD-9742-EFFF845E9F26}" srcOrd="0" destOrd="0" presId="urn:microsoft.com/office/officeart/2005/8/layout/chevron1"/>
    <dgm:cxn modelId="{0A7F3776-B7B0-48A7-B77E-E2B16BCFC1A9}" type="presOf" srcId="{907F473D-F266-437D-88A7-FE9F2F2B94C5}" destId="{09783776-C3B0-434F-BDF0-195B1C6B6CC9}" srcOrd="0" destOrd="1" presId="urn:microsoft.com/office/officeart/2005/8/layout/chevron1"/>
    <dgm:cxn modelId="{B6A94A58-5067-4DAA-9C74-F05B02B74A06}" type="presOf" srcId="{BBBBB599-CF9D-4541-9013-7B6A4FAD48CA}" destId="{20BDEB5B-8899-4E48-852D-497A1E0D9A0E}" srcOrd="0" destOrd="0" presId="urn:microsoft.com/office/officeart/2005/8/layout/chevron1"/>
    <dgm:cxn modelId="{ADF7857A-44D0-46FD-BF0C-5296C4697D84}" srcId="{BBBBB599-CF9D-4541-9013-7B6A4FAD48CA}" destId="{972312C6-A196-424A-9372-9F6EDD9CC732}" srcOrd="3" destOrd="0" parTransId="{E343F361-547D-4B28-84EB-65DF315D94C1}" sibTransId="{22CA3B6E-0EF1-4E58-B39F-380663DC001A}"/>
    <dgm:cxn modelId="{A1BAB75A-C44A-4A28-8F91-960D528FEDB4}" srcId="{BBBBB599-CF9D-4541-9013-7B6A4FAD48CA}" destId="{B5312E0F-7937-4167-BDBA-11E81DA07585}" srcOrd="0" destOrd="0" parTransId="{23010DD3-C5C9-482E-9107-681582D2C84E}" sibTransId="{37B0038A-DBC6-4606-A36E-EDCEBDFC6534}"/>
    <dgm:cxn modelId="{A456DF7F-1C18-4363-80B8-A10CDED00DA6}" srcId="{83B35D4B-54E3-46DF-A4C7-F13A19B72404}" destId="{6854A756-4580-496D-86E3-17BAC8E310C1}" srcOrd="0" destOrd="0" parTransId="{EEE36CEF-05F0-4D45-91D8-4821D47C5C89}" sibTransId="{96F63E60-AC8F-4DB3-90D5-C1AF5527A35B}"/>
    <dgm:cxn modelId="{FCECCC83-F107-43BE-A679-13D1FBFC5676}" type="presOf" srcId="{A641F6EC-3B77-445D-8361-F06BEEF82825}" destId="{4915A645-E147-431F-8ECF-7367D1B5ADA6}" srcOrd="0" destOrd="0" presId="urn:microsoft.com/office/officeart/2005/8/layout/chevron1"/>
    <dgm:cxn modelId="{EDD5BD99-57F9-4764-A43D-15E7D5866CE9}" srcId="{972312C6-A196-424A-9372-9F6EDD9CC732}" destId="{A641F6EC-3B77-445D-8361-F06BEEF82825}" srcOrd="0" destOrd="0" parTransId="{2DEFB209-2EE1-4F3D-A149-E872A76DBF37}" sibTransId="{0FCCE38C-563D-4EEA-A5F3-E934C47DB16D}"/>
    <dgm:cxn modelId="{F30FEAA6-4D5A-44BD-A3B9-91EC6F0852D8}" type="presOf" srcId="{B8B9A8D7-5D34-4BB4-B1C3-EF73C54398F7}" destId="{AF62A1AA-B6E3-4185-8D4F-FB6B63C054AF}" srcOrd="0" destOrd="0" presId="urn:microsoft.com/office/officeart/2005/8/layout/chevron1"/>
    <dgm:cxn modelId="{6153E0B7-DA0C-43B7-89E0-2082C51FA95B}" type="presOf" srcId="{B5312E0F-7937-4167-BDBA-11E81DA07585}" destId="{8DCF75AD-AEC2-4378-B07E-9B85618C4F6E}" srcOrd="0" destOrd="0" presId="urn:microsoft.com/office/officeart/2005/8/layout/chevron1"/>
    <dgm:cxn modelId="{EE776FB8-1F12-45DD-A8F8-1620DC50879A}" srcId="{9DA95278-0030-4A2F-9832-8770CDAFE436}" destId="{DF20489E-8A72-4B45-8E8B-0A9B24AFAA4B}" srcOrd="1" destOrd="0" parTransId="{05352FFE-7209-4850-BFA3-7FDA6B9C9E57}" sibTransId="{78822668-22E0-4196-9D38-68449A654F5A}"/>
    <dgm:cxn modelId="{8B2513BB-1A52-4047-B532-BDA60D033B76}" type="presOf" srcId="{0EFE7D5B-1977-4A4E-B0E5-E6546F6BF903}" destId="{155C15F6-150D-4F1E-938B-1D653D67EC99}" srcOrd="0" destOrd="0" presId="urn:microsoft.com/office/officeart/2005/8/layout/chevron1"/>
    <dgm:cxn modelId="{6C78A9C3-5847-442B-B83C-4E805DDDD003}" srcId="{BBBBB599-CF9D-4541-9013-7B6A4FAD48CA}" destId="{83B35D4B-54E3-46DF-A4C7-F13A19B72404}" srcOrd="4" destOrd="0" parTransId="{8FDE149D-0CE8-4135-8610-7B7FFB5364EE}" sibTransId="{94D39454-6BAB-49B3-875D-1DE467C3FCA3}"/>
    <dgm:cxn modelId="{1892D6C4-75E7-46A3-B916-10E8EF7593C3}" srcId="{9DA95278-0030-4A2F-9832-8770CDAFE436}" destId="{DB32DEBD-DE33-4735-9A45-3318240F36C5}" srcOrd="3" destOrd="0" parTransId="{8D410D75-F740-4240-A6EF-AD5EC0D15EC4}" sibTransId="{0ED69BC6-24A7-4F73-8857-1380DCFF6B23}"/>
    <dgm:cxn modelId="{90E7A6CE-0AAF-4156-B2AA-671186B5E7C1}" srcId="{BBBBB599-CF9D-4541-9013-7B6A4FAD48CA}" destId="{9DA95278-0030-4A2F-9832-8770CDAFE436}" srcOrd="1" destOrd="0" parTransId="{FB8BC2DF-EC8A-4C9C-971E-EBBAFB54A587}" sibTransId="{E0E304A7-4ED4-4B32-BC7A-BCA099F0356E}"/>
    <dgm:cxn modelId="{14833BD4-6B2C-43BC-B4DC-178674EDDA5D}" type="presOf" srcId="{9346A40C-EDAE-4BD7-931F-0102257D7BA3}" destId="{09783776-C3B0-434F-BDF0-195B1C6B6CC9}" srcOrd="0" destOrd="0" presId="urn:microsoft.com/office/officeart/2005/8/layout/chevron1"/>
    <dgm:cxn modelId="{8DCEA9DE-67C6-47E3-8AC2-8FFA325DF89A}" type="presOf" srcId="{98A85B9E-D51B-4012-8CF1-BEB604B7FCE1}" destId="{C0F95126-4171-48FD-9742-EFFF845E9F26}" srcOrd="0" destOrd="2" presId="urn:microsoft.com/office/officeart/2005/8/layout/chevron1"/>
    <dgm:cxn modelId="{E1927EE3-5265-4F76-A23A-4B22116E9648}" srcId="{9DA95278-0030-4A2F-9832-8770CDAFE436}" destId="{345CA6B9-283D-4B47-B135-9035A9F996E6}" srcOrd="0" destOrd="0" parTransId="{2BFE3AA4-5EE0-459E-8353-CAA53243892E}" sibTransId="{5CEBA5B1-00A7-4837-9F22-D84A57CAC3D7}"/>
    <dgm:cxn modelId="{9F456BF4-278A-464C-B683-5B57A6BFC426}" type="presOf" srcId="{9DA95278-0030-4A2F-9832-8770CDAFE436}" destId="{1CE2A8C4-68C4-418F-A726-FDB952803C9B}" srcOrd="0" destOrd="0" presId="urn:microsoft.com/office/officeart/2005/8/layout/chevron1"/>
    <dgm:cxn modelId="{6AFA2DF6-DD3D-403E-9730-22315EC2F64A}" srcId="{B5312E0F-7937-4167-BDBA-11E81DA07585}" destId="{9346A40C-EDAE-4BD7-931F-0102257D7BA3}" srcOrd="0" destOrd="0" parTransId="{FE7D4A7C-60B8-48DA-B757-2CEC06F33571}" sibTransId="{96357D75-041D-4432-9052-4E649EA0D03B}"/>
    <dgm:cxn modelId="{F6522BEE-916F-4C03-B469-B79D742DF31D}" type="presParOf" srcId="{20BDEB5B-8899-4E48-852D-497A1E0D9A0E}" destId="{C307C407-0192-4649-A163-755077C21E87}" srcOrd="0" destOrd="0" presId="urn:microsoft.com/office/officeart/2005/8/layout/chevron1"/>
    <dgm:cxn modelId="{762FB36A-FB6C-4DC8-B4E1-965498B22B3F}" type="presParOf" srcId="{C307C407-0192-4649-A163-755077C21E87}" destId="{8DCF75AD-AEC2-4378-B07E-9B85618C4F6E}" srcOrd="0" destOrd="0" presId="urn:microsoft.com/office/officeart/2005/8/layout/chevron1"/>
    <dgm:cxn modelId="{5585DCA3-15E5-4C5F-8C1F-6A33EFEEA8E9}" type="presParOf" srcId="{C307C407-0192-4649-A163-755077C21E87}" destId="{09783776-C3B0-434F-BDF0-195B1C6B6CC9}" srcOrd="1" destOrd="0" presId="urn:microsoft.com/office/officeart/2005/8/layout/chevron1"/>
    <dgm:cxn modelId="{4B30FD5C-F29E-473B-9154-483D2004231F}" type="presParOf" srcId="{20BDEB5B-8899-4E48-852D-497A1E0D9A0E}" destId="{D0B1361C-9693-4639-8157-716F6B407E7A}" srcOrd="1" destOrd="0" presId="urn:microsoft.com/office/officeart/2005/8/layout/chevron1"/>
    <dgm:cxn modelId="{43ABCC70-AD41-4441-BDBA-CE6AD110964C}" type="presParOf" srcId="{20BDEB5B-8899-4E48-852D-497A1E0D9A0E}" destId="{0896FE5A-8177-4ECE-B11D-EA79A2EFC6B1}" srcOrd="2" destOrd="0" presId="urn:microsoft.com/office/officeart/2005/8/layout/chevron1"/>
    <dgm:cxn modelId="{2AFA4973-5D39-4BE1-B4FF-A85F5D1BF190}" type="presParOf" srcId="{0896FE5A-8177-4ECE-B11D-EA79A2EFC6B1}" destId="{1CE2A8C4-68C4-418F-A726-FDB952803C9B}" srcOrd="0" destOrd="0" presId="urn:microsoft.com/office/officeart/2005/8/layout/chevron1"/>
    <dgm:cxn modelId="{7F8C80FE-D1A9-49F3-B879-0DFB9B17EDB1}" type="presParOf" srcId="{0896FE5A-8177-4ECE-B11D-EA79A2EFC6B1}" destId="{C0F95126-4171-48FD-9742-EFFF845E9F26}" srcOrd="1" destOrd="0" presId="urn:microsoft.com/office/officeart/2005/8/layout/chevron1"/>
    <dgm:cxn modelId="{C9FE1012-482C-41A6-89AE-12238E2E1169}" type="presParOf" srcId="{20BDEB5B-8899-4E48-852D-497A1E0D9A0E}" destId="{EE41C1F7-2F02-4179-806E-274E47D127DA}" srcOrd="3" destOrd="0" presId="urn:microsoft.com/office/officeart/2005/8/layout/chevron1"/>
    <dgm:cxn modelId="{BB1404E6-5DB4-4DD5-9C09-DBBC35A44087}" type="presParOf" srcId="{20BDEB5B-8899-4E48-852D-497A1E0D9A0E}" destId="{35E5E125-D47B-44A5-AD1A-B871218E6E2B}" srcOrd="4" destOrd="0" presId="urn:microsoft.com/office/officeart/2005/8/layout/chevron1"/>
    <dgm:cxn modelId="{F6436269-3461-4B63-B33A-A74EF6BEEC4F}" type="presParOf" srcId="{35E5E125-D47B-44A5-AD1A-B871218E6E2B}" destId="{AF62A1AA-B6E3-4185-8D4F-FB6B63C054AF}" srcOrd="0" destOrd="0" presId="urn:microsoft.com/office/officeart/2005/8/layout/chevron1"/>
    <dgm:cxn modelId="{DE20364E-98BF-4E42-BDE3-3DAF983A0EFD}" type="presParOf" srcId="{35E5E125-D47B-44A5-AD1A-B871218E6E2B}" destId="{EF362DCA-29A5-4953-9EEA-1428B376A117}" srcOrd="1" destOrd="0" presId="urn:microsoft.com/office/officeart/2005/8/layout/chevron1"/>
    <dgm:cxn modelId="{F25FE3EB-8E7B-4ABA-9B56-D8357B68073E}" type="presParOf" srcId="{20BDEB5B-8899-4E48-852D-497A1E0D9A0E}" destId="{2F26A080-ADE8-44AD-86B6-D1740ABF0453}" srcOrd="5" destOrd="0" presId="urn:microsoft.com/office/officeart/2005/8/layout/chevron1"/>
    <dgm:cxn modelId="{90EAB4E6-F0FB-413D-9E6D-3744E40C3B40}" type="presParOf" srcId="{20BDEB5B-8899-4E48-852D-497A1E0D9A0E}" destId="{32A02388-76D1-4480-AA23-2871CB3BB454}" srcOrd="6" destOrd="0" presId="urn:microsoft.com/office/officeart/2005/8/layout/chevron1"/>
    <dgm:cxn modelId="{B7AD4676-C426-4364-B11B-ABA76B3D98E4}" type="presParOf" srcId="{32A02388-76D1-4480-AA23-2871CB3BB454}" destId="{3934BEAF-0690-4DDB-B141-625F7F41E895}" srcOrd="0" destOrd="0" presId="urn:microsoft.com/office/officeart/2005/8/layout/chevron1"/>
    <dgm:cxn modelId="{7CA88269-4C59-4202-81D3-9AD0CF516942}" type="presParOf" srcId="{32A02388-76D1-4480-AA23-2871CB3BB454}" destId="{4915A645-E147-431F-8ECF-7367D1B5ADA6}" srcOrd="1" destOrd="0" presId="urn:microsoft.com/office/officeart/2005/8/layout/chevron1"/>
    <dgm:cxn modelId="{EE4BA8DB-0FF3-47A4-8DC9-33E8EA4ADBAA}" type="presParOf" srcId="{20BDEB5B-8899-4E48-852D-497A1E0D9A0E}" destId="{B20855CE-2D87-4C22-BCC6-1C059839129F}" srcOrd="7" destOrd="0" presId="urn:microsoft.com/office/officeart/2005/8/layout/chevron1"/>
    <dgm:cxn modelId="{0EA58D6A-D14D-4C59-BBDB-2119F70206E1}" type="presParOf" srcId="{20BDEB5B-8899-4E48-852D-497A1E0D9A0E}" destId="{560FB461-4506-40CF-B500-CB48504EB5C4}" srcOrd="8" destOrd="0" presId="urn:microsoft.com/office/officeart/2005/8/layout/chevron1"/>
    <dgm:cxn modelId="{802A8848-5027-4D28-B60C-2EA2FDA6A5EF}" type="presParOf" srcId="{560FB461-4506-40CF-B500-CB48504EB5C4}" destId="{771D2646-FC69-4DA8-84A1-38CEECCF4816}" srcOrd="0" destOrd="0" presId="urn:microsoft.com/office/officeart/2005/8/layout/chevron1"/>
    <dgm:cxn modelId="{E6FBB540-31A1-4827-AA10-369EF7181F45}" type="presParOf" srcId="{560FB461-4506-40CF-B500-CB48504EB5C4}" destId="{71C33654-9714-4194-9342-9CF1B5474ADF}" srcOrd="1" destOrd="0" presId="urn:microsoft.com/office/officeart/2005/8/layout/chevron1"/>
    <dgm:cxn modelId="{2178FED1-E8A8-4A53-86DD-075F59330E62}" type="presParOf" srcId="{20BDEB5B-8899-4E48-852D-497A1E0D9A0E}" destId="{D17050D3-4EE3-4378-B7E2-82D8A5270043}" srcOrd="9" destOrd="0" presId="urn:microsoft.com/office/officeart/2005/8/layout/chevron1"/>
    <dgm:cxn modelId="{41FBAC00-B630-4598-93B2-71D90BE1CCDD}" type="presParOf" srcId="{20BDEB5B-8899-4E48-852D-497A1E0D9A0E}" destId="{B2CB0438-C14B-4D68-8A05-5668160CAA2C}" srcOrd="10" destOrd="0" presId="urn:microsoft.com/office/officeart/2005/8/layout/chevron1"/>
    <dgm:cxn modelId="{49A0127E-4A6D-4E4E-B21B-A610200B3F86}" type="presParOf" srcId="{B2CB0438-C14B-4D68-8A05-5668160CAA2C}" destId="{155C15F6-150D-4F1E-938B-1D653D67EC99}" srcOrd="0" destOrd="0" presId="urn:microsoft.com/office/officeart/2005/8/layout/chevron1"/>
    <dgm:cxn modelId="{8ED7DBF5-354C-42C0-B586-1F53336D66C1}" type="presParOf" srcId="{B2CB0438-C14B-4D68-8A05-5668160CAA2C}" destId="{91A66A94-8B3E-43F7-BD09-BB902E37A07A}"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BBBB599-CF9D-4541-9013-7B6A4FAD48CA}" type="doc">
      <dgm:prSet loTypeId="urn:microsoft.com/office/officeart/2005/8/layout/chevron1" loCatId="process" qsTypeId="urn:microsoft.com/office/officeart/2005/8/quickstyle/simple5" qsCatId="simple" csTypeId="urn:microsoft.com/office/officeart/2005/8/colors/accent2_2" csCatId="accent2" phldr="1"/>
      <dgm:spPr/>
    </dgm:pt>
    <dgm:pt modelId="{B5312E0F-7937-4167-BDBA-11E81DA07585}">
      <dgm:prSet phldrT="[Text]"/>
      <dgm:spPr>
        <a:solidFill>
          <a:srgbClr val="00274C"/>
        </a:solidFill>
      </dgm:spPr>
      <dgm:t>
        <a:bodyPr/>
        <a:lstStyle/>
        <a:p>
          <a:r>
            <a:rPr lang="en-IN">
              <a:latin typeface="Times New Roman"/>
              <a:cs typeface="Times New Roman"/>
            </a:rPr>
            <a:t>Data</a:t>
          </a:r>
        </a:p>
      </dgm:t>
    </dgm:pt>
    <dgm:pt modelId="{23010DD3-C5C9-482E-9107-681582D2C84E}" type="parTrans" cxnId="{A1BAB75A-C44A-4A28-8F91-960D528FEDB4}">
      <dgm:prSet/>
      <dgm:spPr/>
      <dgm:t>
        <a:bodyPr/>
        <a:lstStyle/>
        <a:p>
          <a:endParaRPr lang="en-IN"/>
        </a:p>
      </dgm:t>
    </dgm:pt>
    <dgm:pt modelId="{37B0038A-DBC6-4606-A36E-EDCEBDFC6534}" type="sibTrans" cxnId="{A1BAB75A-C44A-4A28-8F91-960D528FEDB4}">
      <dgm:prSet/>
      <dgm:spPr/>
      <dgm:t>
        <a:bodyPr/>
        <a:lstStyle/>
        <a:p>
          <a:endParaRPr lang="en-IN"/>
        </a:p>
      </dgm:t>
    </dgm:pt>
    <dgm:pt modelId="{9DA95278-0030-4A2F-9832-8770CDAFE436}">
      <dgm:prSet phldrT="[Text]"/>
      <dgm:spPr>
        <a:solidFill>
          <a:srgbClr val="00274C"/>
        </a:solidFill>
      </dgm:spPr>
      <dgm:t>
        <a:bodyPr/>
        <a:lstStyle/>
        <a:p>
          <a:r>
            <a:rPr lang="en-IN">
              <a:latin typeface="Times New Roman"/>
              <a:cs typeface="Times New Roman"/>
            </a:rPr>
            <a:t>Feature Selection</a:t>
          </a:r>
        </a:p>
      </dgm:t>
    </dgm:pt>
    <dgm:pt modelId="{FB8BC2DF-EC8A-4C9C-971E-EBBAFB54A587}" type="parTrans" cxnId="{90E7A6CE-0AAF-4156-B2AA-671186B5E7C1}">
      <dgm:prSet/>
      <dgm:spPr/>
      <dgm:t>
        <a:bodyPr/>
        <a:lstStyle/>
        <a:p>
          <a:endParaRPr lang="en-IN"/>
        </a:p>
      </dgm:t>
    </dgm:pt>
    <dgm:pt modelId="{E0E304A7-4ED4-4B32-BC7A-BCA099F0356E}" type="sibTrans" cxnId="{90E7A6CE-0AAF-4156-B2AA-671186B5E7C1}">
      <dgm:prSet/>
      <dgm:spPr/>
      <dgm:t>
        <a:bodyPr/>
        <a:lstStyle/>
        <a:p>
          <a:endParaRPr lang="en-IN"/>
        </a:p>
      </dgm:t>
    </dgm:pt>
    <dgm:pt modelId="{B8B9A8D7-5D34-4BB4-B1C3-EF73C54398F7}">
      <dgm:prSet phldrT="[Text]"/>
      <dgm:spPr>
        <a:solidFill>
          <a:srgbClr val="00274C"/>
        </a:solidFill>
      </dgm:spPr>
      <dgm:t>
        <a:bodyPr/>
        <a:lstStyle/>
        <a:p>
          <a:r>
            <a:rPr lang="en-IN">
              <a:latin typeface="Times New Roman"/>
              <a:cs typeface="Times New Roman"/>
            </a:rPr>
            <a:t>Transformation</a:t>
          </a:r>
        </a:p>
      </dgm:t>
    </dgm:pt>
    <dgm:pt modelId="{A87C73CC-FC1B-478A-9B81-0A1EDF0E8A0C}" type="parTrans" cxnId="{3E26D400-A5CF-47E6-91BD-C39AA7040DCF}">
      <dgm:prSet/>
      <dgm:spPr/>
      <dgm:t>
        <a:bodyPr/>
        <a:lstStyle/>
        <a:p>
          <a:endParaRPr lang="en-IN"/>
        </a:p>
      </dgm:t>
    </dgm:pt>
    <dgm:pt modelId="{0E14E3A4-4E12-4B8A-A496-FCA51DD4A73D}" type="sibTrans" cxnId="{3E26D400-A5CF-47E6-91BD-C39AA7040DCF}">
      <dgm:prSet/>
      <dgm:spPr/>
      <dgm:t>
        <a:bodyPr/>
        <a:lstStyle/>
        <a:p>
          <a:endParaRPr lang="en-IN"/>
        </a:p>
      </dgm:t>
    </dgm:pt>
    <dgm:pt modelId="{83B35D4B-54E3-46DF-A4C7-F13A19B72404}">
      <dgm:prSet/>
      <dgm:spPr>
        <a:solidFill>
          <a:srgbClr val="FFCB05"/>
        </a:solidFill>
      </dgm:spPr>
      <dgm:t>
        <a:bodyPr/>
        <a:lstStyle/>
        <a:p>
          <a:r>
            <a:rPr lang="en-IN">
              <a:latin typeface="Times New Roman"/>
              <a:cs typeface="Times New Roman"/>
            </a:rPr>
            <a:t>Linear Model</a:t>
          </a:r>
        </a:p>
      </dgm:t>
    </dgm:pt>
    <dgm:pt modelId="{8FDE149D-0CE8-4135-8610-7B7FFB5364EE}" type="parTrans" cxnId="{6C78A9C3-5847-442B-B83C-4E805DDDD003}">
      <dgm:prSet/>
      <dgm:spPr/>
      <dgm:t>
        <a:bodyPr/>
        <a:lstStyle/>
        <a:p>
          <a:endParaRPr lang="en-IN"/>
        </a:p>
      </dgm:t>
    </dgm:pt>
    <dgm:pt modelId="{94D39454-6BAB-49B3-875D-1DE467C3FCA3}" type="sibTrans" cxnId="{6C78A9C3-5847-442B-B83C-4E805DDDD003}">
      <dgm:prSet/>
      <dgm:spPr/>
      <dgm:t>
        <a:bodyPr/>
        <a:lstStyle/>
        <a:p>
          <a:endParaRPr lang="en-IN"/>
        </a:p>
      </dgm:t>
    </dgm:pt>
    <dgm:pt modelId="{0EFE7D5B-1977-4A4E-B0E5-E6546F6BF903}">
      <dgm:prSet/>
      <dgm:spPr>
        <a:solidFill>
          <a:srgbClr val="00274C"/>
        </a:solidFill>
      </dgm:spPr>
      <dgm:t>
        <a:bodyPr/>
        <a:lstStyle/>
        <a:p>
          <a:r>
            <a:rPr lang="en-IN">
              <a:latin typeface="Times New Roman"/>
              <a:cs typeface="Times New Roman"/>
            </a:rPr>
            <a:t>Tests</a:t>
          </a:r>
        </a:p>
      </dgm:t>
    </dgm:pt>
    <dgm:pt modelId="{8421DA54-4645-4B89-969B-2FFA28D9D0F6}" type="parTrans" cxnId="{9E4DB125-F529-48FA-85F5-C43FBE158A78}">
      <dgm:prSet/>
      <dgm:spPr/>
      <dgm:t>
        <a:bodyPr/>
        <a:lstStyle/>
        <a:p>
          <a:endParaRPr lang="en-IN"/>
        </a:p>
      </dgm:t>
    </dgm:pt>
    <dgm:pt modelId="{09CEB580-491D-4FA9-8D98-7B56AD5140A5}" type="sibTrans" cxnId="{9E4DB125-F529-48FA-85F5-C43FBE158A78}">
      <dgm:prSet/>
      <dgm:spPr/>
      <dgm:t>
        <a:bodyPr/>
        <a:lstStyle/>
        <a:p>
          <a:endParaRPr lang="en-IN"/>
        </a:p>
      </dgm:t>
    </dgm:pt>
    <dgm:pt modelId="{9346A40C-EDAE-4BD7-931F-0102257D7BA3}">
      <dgm:prSet/>
      <dgm:spPr/>
      <dgm:t>
        <a:bodyPr/>
        <a:lstStyle/>
        <a:p>
          <a:r>
            <a:rPr lang="en-IN">
              <a:latin typeface="Times New Roman"/>
              <a:cs typeface="Times New Roman"/>
            </a:rPr>
            <a:t>Genomics</a:t>
          </a:r>
        </a:p>
      </dgm:t>
    </dgm:pt>
    <dgm:pt modelId="{FE7D4A7C-60B8-48DA-B757-2CEC06F33571}" type="parTrans" cxnId="{6AFA2DF6-DD3D-403E-9730-22315EC2F64A}">
      <dgm:prSet/>
      <dgm:spPr/>
      <dgm:t>
        <a:bodyPr/>
        <a:lstStyle/>
        <a:p>
          <a:endParaRPr lang="en-IN"/>
        </a:p>
      </dgm:t>
    </dgm:pt>
    <dgm:pt modelId="{96357D75-041D-4432-9052-4E649EA0D03B}" type="sibTrans" cxnId="{6AFA2DF6-DD3D-403E-9730-22315EC2F64A}">
      <dgm:prSet/>
      <dgm:spPr/>
      <dgm:t>
        <a:bodyPr/>
        <a:lstStyle/>
        <a:p>
          <a:endParaRPr lang="en-IN"/>
        </a:p>
      </dgm:t>
    </dgm:pt>
    <dgm:pt modelId="{907F473D-F266-437D-88A7-FE9F2F2B94C5}">
      <dgm:prSet/>
      <dgm:spPr/>
      <dgm:t>
        <a:bodyPr/>
        <a:lstStyle/>
        <a:p>
          <a:r>
            <a:rPr lang="en-IN">
              <a:latin typeface="Times New Roman"/>
              <a:cs typeface="Times New Roman"/>
            </a:rPr>
            <a:t>Imaging</a:t>
          </a:r>
        </a:p>
      </dgm:t>
    </dgm:pt>
    <dgm:pt modelId="{5F6F25C3-9F75-4EF9-A849-EBF4EA0D8419}" type="parTrans" cxnId="{EEAB500B-1158-4D15-BBC4-A875058EB9B9}">
      <dgm:prSet/>
      <dgm:spPr/>
      <dgm:t>
        <a:bodyPr/>
        <a:lstStyle/>
        <a:p>
          <a:endParaRPr lang="en-IN"/>
        </a:p>
      </dgm:t>
    </dgm:pt>
    <dgm:pt modelId="{880EBD6E-25C1-483C-A5F0-E84DB6079397}" type="sibTrans" cxnId="{EEAB500B-1158-4D15-BBC4-A875058EB9B9}">
      <dgm:prSet/>
      <dgm:spPr/>
      <dgm:t>
        <a:bodyPr/>
        <a:lstStyle/>
        <a:p>
          <a:endParaRPr lang="en-IN"/>
        </a:p>
      </dgm:t>
    </dgm:pt>
    <dgm:pt modelId="{DF20489E-8A72-4B45-8E8B-0A9B24AFAA4B}">
      <dgm:prSet/>
      <dgm:spPr/>
      <dgm:t>
        <a:bodyPr/>
        <a:lstStyle/>
        <a:p>
          <a:r>
            <a:rPr lang="en-IN" b="0">
              <a:latin typeface="Times New Roman"/>
              <a:cs typeface="Times New Roman"/>
            </a:rPr>
            <a:t>Random Forests</a:t>
          </a:r>
        </a:p>
      </dgm:t>
    </dgm:pt>
    <dgm:pt modelId="{05352FFE-7209-4850-BFA3-7FDA6B9C9E57}" type="parTrans" cxnId="{EE776FB8-1F12-45DD-A8F8-1620DC50879A}">
      <dgm:prSet/>
      <dgm:spPr/>
      <dgm:t>
        <a:bodyPr/>
        <a:lstStyle/>
        <a:p>
          <a:endParaRPr lang="en-IN"/>
        </a:p>
      </dgm:t>
    </dgm:pt>
    <dgm:pt modelId="{78822668-22E0-4196-9D38-68449A654F5A}" type="sibTrans" cxnId="{EE776FB8-1F12-45DD-A8F8-1620DC50879A}">
      <dgm:prSet/>
      <dgm:spPr/>
      <dgm:t>
        <a:bodyPr/>
        <a:lstStyle/>
        <a:p>
          <a:endParaRPr lang="en-IN"/>
        </a:p>
      </dgm:t>
    </dgm:pt>
    <dgm:pt modelId="{AC1F9315-64EF-4080-A1F4-2CFFECCD64F4}">
      <dgm:prSet phldrT="[Text]"/>
      <dgm:spPr/>
      <dgm:t>
        <a:bodyPr/>
        <a:lstStyle/>
        <a:p>
          <a:pPr rtl="0"/>
          <a:r>
            <a:rPr lang="en-IN">
              <a:latin typeface="Times New Roman"/>
              <a:cs typeface="Times New Roman"/>
            </a:rPr>
            <a:t>Box-Cox </a:t>
          </a:r>
        </a:p>
      </dgm:t>
    </dgm:pt>
    <dgm:pt modelId="{85A03B42-3A0D-4B4E-AF48-9DF6DBA8D2DA}" type="parTrans" cxnId="{4376851B-6423-405F-A922-A0086C13C222}">
      <dgm:prSet/>
      <dgm:spPr/>
      <dgm:t>
        <a:bodyPr/>
        <a:lstStyle/>
        <a:p>
          <a:endParaRPr lang="en-IN"/>
        </a:p>
      </dgm:t>
    </dgm:pt>
    <dgm:pt modelId="{689893F8-77D3-4EB4-8BE2-C4E5C5F2FD66}" type="sibTrans" cxnId="{4376851B-6423-405F-A922-A0086C13C222}">
      <dgm:prSet/>
      <dgm:spPr/>
      <dgm:t>
        <a:bodyPr/>
        <a:lstStyle/>
        <a:p>
          <a:endParaRPr lang="en-IN"/>
        </a:p>
      </dgm:t>
    </dgm:pt>
    <dgm:pt modelId="{6854A756-4580-496D-86E3-17BAC8E310C1}">
      <dgm:prSet phldr="0"/>
      <dgm:spPr/>
      <dgm:t>
        <a:bodyPr/>
        <a:lstStyle/>
        <a:p>
          <a:pPr rtl="0"/>
          <a:r>
            <a:rPr lang="en-IN">
              <a:latin typeface="Times New Roman"/>
              <a:cs typeface="Times New Roman"/>
            </a:rPr>
            <a:t>Ridge Regression</a:t>
          </a:r>
        </a:p>
      </dgm:t>
    </dgm:pt>
    <dgm:pt modelId="{EEE36CEF-05F0-4D45-91D8-4821D47C5C89}" type="parTrans" cxnId="{A456DF7F-1C18-4363-80B8-A10CDED00DA6}">
      <dgm:prSet/>
      <dgm:spPr/>
      <dgm:t>
        <a:bodyPr/>
        <a:lstStyle/>
        <a:p>
          <a:endParaRPr lang="en-IN"/>
        </a:p>
      </dgm:t>
    </dgm:pt>
    <dgm:pt modelId="{96F63E60-AC8F-4DB3-90D5-C1AF5527A35B}" type="sibTrans" cxnId="{A456DF7F-1C18-4363-80B8-A10CDED00DA6}">
      <dgm:prSet/>
      <dgm:spPr/>
      <dgm:t>
        <a:bodyPr/>
        <a:lstStyle/>
        <a:p>
          <a:endParaRPr lang="en-IN"/>
        </a:p>
      </dgm:t>
    </dgm:pt>
    <dgm:pt modelId="{7EA5E515-4494-4891-B9C0-FFBF81B430DC}">
      <dgm:prSet/>
      <dgm:spPr/>
      <dgm:t>
        <a:bodyPr/>
        <a:lstStyle/>
        <a:p>
          <a:r>
            <a:rPr lang="en-IN">
              <a:latin typeface="Times New Roman"/>
              <a:cs typeface="Times New Roman"/>
            </a:rPr>
            <a:t>RMSE</a:t>
          </a:r>
        </a:p>
      </dgm:t>
    </dgm:pt>
    <dgm:pt modelId="{85C1495D-1325-4CCA-A1BB-83FC6EFF23F6}" type="parTrans" cxnId="{8598DF00-5C14-4531-BDFD-399EF5B29B79}">
      <dgm:prSet/>
      <dgm:spPr/>
      <dgm:t>
        <a:bodyPr/>
        <a:lstStyle/>
        <a:p>
          <a:endParaRPr lang="en-IN"/>
        </a:p>
      </dgm:t>
    </dgm:pt>
    <dgm:pt modelId="{E45EB1EB-0CA7-4C7B-9040-485A5EFEEB24}" type="sibTrans" cxnId="{8598DF00-5C14-4531-BDFD-399EF5B29B79}">
      <dgm:prSet/>
      <dgm:spPr/>
      <dgm:t>
        <a:bodyPr/>
        <a:lstStyle/>
        <a:p>
          <a:endParaRPr lang="en-IN"/>
        </a:p>
      </dgm:t>
    </dgm:pt>
    <dgm:pt modelId="{98A85B9E-D51B-4012-8CF1-BEB604B7FCE1}">
      <dgm:prSet/>
      <dgm:spPr/>
      <dgm:t>
        <a:bodyPr/>
        <a:lstStyle/>
        <a:p>
          <a:r>
            <a:rPr lang="en-IN" b="0">
              <a:latin typeface="Times New Roman"/>
              <a:cs typeface="Times New Roman"/>
            </a:rPr>
            <a:t>Boruta</a:t>
          </a:r>
        </a:p>
      </dgm:t>
    </dgm:pt>
    <dgm:pt modelId="{C3233BD5-7551-4100-AF40-F5A32934C216}" type="parTrans" cxnId="{0766B609-B6C1-43DD-8411-A6D7E3AECEA3}">
      <dgm:prSet/>
      <dgm:spPr/>
      <dgm:t>
        <a:bodyPr/>
        <a:lstStyle/>
        <a:p>
          <a:endParaRPr lang="en-IN"/>
        </a:p>
      </dgm:t>
    </dgm:pt>
    <dgm:pt modelId="{030BF96C-FA99-449A-A394-7B269717AAD9}" type="sibTrans" cxnId="{0766B609-B6C1-43DD-8411-A6D7E3AECEA3}">
      <dgm:prSet/>
      <dgm:spPr/>
      <dgm:t>
        <a:bodyPr/>
        <a:lstStyle/>
        <a:p>
          <a:endParaRPr lang="en-IN"/>
        </a:p>
      </dgm:t>
    </dgm:pt>
    <dgm:pt modelId="{DB32DEBD-DE33-4735-9A45-3318240F36C5}">
      <dgm:prSet/>
      <dgm:spPr/>
      <dgm:t>
        <a:bodyPr/>
        <a:lstStyle/>
        <a:p>
          <a:r>
            <a:rPr lang="en-IN" b="0">
              <a:latin typeface="Times New Roman"/>
              <a:cs typeface="Times New Roman"/>
            </a:rPr>
            <a:t>LM</a:t>
          </a:r>
        </a:p>
      </dgm:t>
    </dgm:pt>
    <dgm:pt modelId="{8D410D75-F740-4240-A6EF-AD5EC0D15EC4}" type="parTrans" cxnId="{1892D6C4-75E7-46A3-B916-10E8EF7593C3}">
      <dgm:prSet/>
      <dgm:spPr/>
      <dgm:t>
        <a:bodyPr/>
        <a:lstStyle/>
        <a:p>
          <a:endParaRPr lang="en-IN"/>
        </a:p>
      </dgm:t>
    </dgm:pt>
    <dgm:pt modelId="{0ED69BC6-24A7-4F73-8857-1380DCFF6B23}" type="sibTrans" cxnId="{1892D6C4-75E7-46A3-B916-10E8EF7593C3}">
      <dgm:prSet/>
      <dgm:spPr/>
      <dgm:t>
        <a:bodyPr/>
        <a:lstStyle/>
        <a:p>
          <a:endParaRPr lang="en-IN"/>
        </a:p>
      </dgm:t>
    </dgm:pt>
    <dgm:pt modelId="{94C7F153-30BE-4135-A216-8EAB66D4199C}">
      <dgm:prSet/>
      <dgm:spPr/>
      <dgm:t>
        <a:bodyPr/>
        <a:lstStyle/>
        <a:p>
          <a:r>
            <a:rPr lang="en-IN" b="0">
              <a:latin typeface="Times New Roman"/>
              <a:cs typeface="Times New Roman"/>
            </a:rPr>
            <a:t>Bagged Trees</a:t>
          </a:r>
        </a:p>
      </dgm:t>
    </dgm:pt>
    <dgm:pt modelId="{7A279CDA-A1E4-402C-A8F2-09D7795686D7}" type="parTrans" cxnId="{A7882430-4B86-4B68-B65A-B4C2F5DDAA2E}">
      <dgm:prSet/>
      <dgm:spPr/>
      <dgm:t>
        <a:bodyPr/>
        <a:lstStyle/>
        <a:p>
          <a:endParaRPr lang="en-IN"/>
        </a:p>
      </dgm:t>
    </dgm:pt>
    <dgm:pt modelId="{E158B2B2-B3B9-4C2C-A511-57C40DB03684}" type="sibTrans" cxnId="{A7882430-4B86-4B68-B65A-B4C2F5DDAA2E}">
      <dgm:prSet/>
      <dgm:spPr/>
      <dgm:t>
        <a:bodyPr/>
        <a:lstStyle/>
        <a:p>
          <a:endParaRPr lang="en-IN"/>
        </a:p>
      </dgm:t>
    </dgm:pt>
    <dgm:pt modelId="{972312C6-A196-424A-9372-9F6EDD9CC732}">
      <dgm:prSet phldr="0"/>
      <dgm:spPr>
        <a:solidFill>
          <a:srgbClr val="00274C"/>
        </a:solidFill>
      </dgm:spPr>
      <dgm:t>
        <a:bodyPr/>
        <a:lstStyle/>
        <a:p>
          <a:pPr rtl="0"/>
          <a:r>
            <a:rPr lang="en-IN">
              <a:latin typeface="Times New Roman"/>
              <a:cs typeface="Times New Roman"/>
            </a:rPr>
            <a:t>Stability Selection</a:t>
          </a:r>
        </a:p>
      </dgm:t>
    </dgm:pt>
    <dgm:pt modelId="{E343F361-547D-4B28-84EB-65DF315D94C1}" type="parTrans" cxnId="{ADF7857A-44D0-46FD-BF0C-5296C4697D84}">
      <dgm:prSet/>
      <dgm:spPr/>
      <dgm:t>
        <a:bodyPr/>
        <a:lstStyle/>
        <a:p>
          <a:endParaRPr lang="en-US"/>
        </a:p>
      </dgm:t>
    </dgm:pt>
    <dgm:pt modelId="{22CA3B6E-0EF1-4E58-B39F-380663DC001A}" type="sibTrans" cxnId="{ADF7857A-44D0-46FD-BF0C-5296C4697D84}">
      <dgm:prSet/>
      <dgm:spPr/>
      <dgm:t>
        <a:bodyPr/>
        <a:lstStyle/>
        <a:p>
          <a:endParaRPr lang="en-US"/>
        </a:p>
      </dgm:t>
    </dgm:pt>
    <dgm:pt modelId="{A641F6EC-3B77-445D-8361-F06BEEF82825}">
      <dgm:prSet phldr="0"/>
      <dgm:spPr/>
      <dgm:t>
        <a:bodyPr/>
        <a:lstStyle/>
        <a:p>
          <a:r>
            <a:rPr lang="en-IN">
              <a:latin typeface="Times New Roman"/>
              <a:cs typeface="Times New Roman"/>
            </a:rPr>
            <a:t>Robustness</a:t>
          </a:r>
        </a:p>
      </dgm:t>
    </dgm:pt>
    <dgm:pt modelId="{2DEFB209-2EE1-4F3D-A149-E872A76DBF37}" type="parTrans" cxnId="{EDD5BD99-57F9-4764-A43D-15E7D5866CE9}">
      <dgm:prSet/>
      <dgm:spPr/>
      <dgm:t>
        <a:bodyPr/>
        <a:lstStyle/>
        <a:p>
          <a:endParaRPr lang="en-US"/>
        </a:p>
      </dgm:t>
    </dgm:pt>
    <dgm:pt modelId="{0FCCE38C-563D-4EEA-A5F3-E934C47DB16D}" type="sibTrans" cxnId="{EDD5BD99-57F9-4764-A43D-15E7D5866CE9}">
      <dgm:prSet/>
      <dgm:spPr/>
      <dgm:t>
        <a:bodyPr/>
        <a:lstStyle/>
        <a:p>
          <a:endParaRPr lang="en-US"/>
        </a:p>
      </dgm:t>
    </dgm:pt>
    <dgm:pt modelId="{DC412B2B-1274-46CB-8A9C-60E25FC7A7A5}">
      <dgm:prSet/>
      <dgm:spPr/>
      <dgm:t>
        <a:bodyPr/>
        <a:lstStyle/>
        <a:p>
          <a:r>
            <a:rPr lang="en-IN" b="0">
              <a:latin typeface="Times New Roman"/>
              <a:cs typeface="Times New Roman"/>
            </a:rPr>
            <a:t>LASSO</a:t>
          </a:r>
        </a:p>
      </dgm:t>
    </dgm:pt>
    <dgm:pt modelId="{591D5BF4-AF85-4F55-A084-AFFEFC6E1400}" type="parTrans" cxnId="{9C610C7D-C848-4AA2-AD0D-2C46F63E24F8}">
      <dgm:prSet/>
      <dgm:spPr/>
      <dgm:t>
        <a:bodyPr/>
        <a:lstStyle/>
        <a:p>
          <a:endParaRPr lang="en-IN"/>
        </a:p>
      </dgm:t>
    </dgm:pt>
    <dgm:pt modelId="{A69F5FDB-E12F-43DF-AD1E-11966342155E}" type="sibTrans" cxnId="{9C610C7D-C848-4AA2-AD0D-2C46F63E24F8}">
      <dgm:prSet/>
      <dgm:spPr/>
      <dgm:t>
        <a:bodyPr/>
        <a:lstStyle/>
        <a:p>
          <a:endParaRPr lang="en-IN"/>
        </a:p>
      </dgm:t>
    </dgm:pt>
    <dgm:pt modelId="{20BDEB5B-8899-4E48-852D-497A1E0D9A0E}" type="pres">
      <dgm:prSet presAssocID="{BBBBB599-CF9D-4541-9013-7B6A4FAD48CA}" presName="Name0" presStyleCnt="0">
        <dgm:presLayoutVars>
          <dgm:dir/>
          <dgm:animLvl val="lvl"/>
          <dgm:resizeHandles val="exact"/>
        </dgm:presLayoutVars>
      </dgm:prSet>
      <dgm:spPr/>
    </dgm:pt>
    <dgm:pt modelId="{C307C407-0192-4649-A163-755077C21E87}" type="pres">
      <dgm:prSet presAssocID="{B5312E0F-7937-4167-BDBA-11E81DA07585}" presName="composite" presStyleCnt="0"/>
      <dgm:spPr/>
    </dgm:pt>
    <dgm:pt modelId="{8DCF75AD-AEC2-4378-B07E-9B85618C4F6E}" type="pres">
      <dgm:prSet presAssocID="{B5312E0F-7937-4167-BDBA-11E81DA07585}" presName="parTx" presStyleLbl="node1" presStyleIdx="0" presStyleCnt="6">
        <dgm:presLayoutVars>
          <dgm:chMax val="0"/>
          <dgm:chPref val="0"/>
          <dgm:bulletEnabled val="1"/>
        </dgm:presLayoutVars>
      </dgm:prSet>
      <dgm:spPr/>
    </dgm:pt>
    <dgm:pt modelId="{09783776-C3B0-434F-BDF0-195B1C6B6CC9}" type="pres">
      <dgm:prSet presAssocID="{B5312E0F-7937-4167-BDBA-11E81DA07585}" presName="desTx" presStyleLbl="revTx" presStyleIdx="0" presStyleCnt="6">
        <dgm:presLayoutVars>
          <dgm:bulletEnabled val="1"/>
        </dgm:presLayoutVars>
      </dgm:prSet>
      <dgm:spPr/>
    </dgm:pt>
    <dgm:pt modelId="{D0B1361C-9693-4639-8157-716F6B407E7A}" type="pres">
      <dgm:prSet presAssocID="{37B0038A-DBC6-4606-A36E-EDCEBDFC6534}" presName="space" presStyleCnt="0"/>
      <dgm:spPr/>
    </dgm:pt>
    <dgm:pt modelId="{0896FE5A-8177-4ECE-B11D-EA79A2EFC6B1}" type="pres">
      <dgm:prSet presAssocID="{9DA95278-0030-4A2F-9832-8770CDAFE436}" presName="composite" presStyleCnt="0"/>
      <dgm:spPr/>
    </dgm:pt>
    <dgm:pt modelId="{1CE2A8C4-68C4-418F-A726-FDB952803C9B}" type="pres">
      <dgm:prSet presAssocID="{9DA95278-0030-4A2F-9832-8770CDAFE436}" presName="parTx" presStyleLbl="node1" presStyleIdx="1" presStyleCnt="6">
        <dgm:presLayoutVars>
          <dgm:chMax val="0"/>
          <dgm:chPref val="0"/>
          <dgm:bulletEnabled val="1"/>
        </dgm:presLayoutVars>
      </dgm:prSet>
      <dgm:spPr/>
    </dgm:pt>
    <dgm:pt modelId="{C0F95126-4171-48FD-9742-EFFF845E9F26}" type="pres">
      <dgm:prSet presAssocID="{9DA95278-0030-4A2F-9832-8770CDAFE436}" presName="desTx" presStyleLbl="revTx" presStyleIdx="1" presStyleCnt="6">
        <dgm:presLayoutVars>
          <dgm:bulletEnabled val="1"/>
        </dgm:presLayoutVars>
      </dgm:prSet>
      <dgm:spPr/>
    </dgm:pt>
    <dgm:pt modelId="{EE41C1F7-2F02-4179-806E-274E47D127DA}" type="pres">
      <dgm:prSet presAssocID="{E0E304A7-4ED4-4B32-BC7A-BCA099F0356E}" presName="space" presStyleCnt="0"/>
      <dgm:spPr/>
    </dgm:pt>
    <dgm:pt modelId="{35E5E125-D47B-44A5-AD1A-B871218E6E2B}" type="pres">
      <dgm:prSet presAssocID="{B8B9A8D7-5D34-4BB4-B1C3-EF73C54398F7}" presName="composite" presStyleCnt="0"/>
      <dgm:spPr/>
    </dgm:pt>
    <dgm:pt modelId="{AF62A1AA-B6E3-4185-8D4F-FB6B63C054AF}" type="pres">
      <dgm:prSet presAssocID="{B8B9A8D7-5D34-4BB4-B1C3-EF73C54398F7}" presName="parTx" presStyleLbl="node1" presStyleIdx="2" presStyleCnt="6">
        <dgm:presLayoutVars>
          <dgm:chMax val="0"/>
          <dgm:chPref val="0"/>
          <dgm:bulletEnabled val="1"/>
        </dgm:presLayoutVars>
      </dgm:prSet>
      <dgm:spPr/>
    </dgm:pt>
    <dgm:pt modelId="{EF362DCA-29A5-4953-9EEA-1428B376A117}" type="pres">
      <dgm:prSet presAssocID="{B8B9A8D7-5D34-4BB4-B1C3-EF73C54398F7}" presName="desTx" presStyleLbl="revTx" presStyleIdx="2" presStyleCnt="6">
        <dgm:presLayoutVars>
          <dgm:bulletEnabled val="1"/>
        </dgm:presLayoutVars>
      </dgm:prSet>
      <dgm:spPr/>
    </dgm:pt>
    <dgm:pt modelId="{2F26A080-ADE8-44AD-86B6-D1740ABF0453}" type="pres">
      <dgm:prSet presAssocID="{0E14E3A4-4E12-4B8A-A496-FCA51DD4A73D}" presName="space" presStyleCnt="0"/>
      <dgm:spPr/>
    </dgm:pt>
    <dgm:pt modelId="{32A02388-76D1-4480-AA23-2871CB3BB454}" type="pres">
      <dgm:prSet presAssocID="{972312C6-A196-424A-9372-9F6EDD9CC732}" presName="composite" presStyleCnt="0"/>
      <dgm:spPr/>
    </dgm:pt>
    <dgm:pt modelId="{3934BEAF-0690-4DDB-B141-625F7F41E895}" type="pres">
      <dgm:prSet presAssocID="{972312C6-A196-424A-9372-9F6EDD9CC732}" presName="parTx" presStyleLbl="node1" presStyleIdx="3" presStyleCnt="6">
        <dgm:presLayoutVars>
          <dgm:chMax val="0"/>
          <dgm:chPref val="0"/>
          <dgm:bulletEnabled val="1"/>
        </dgm:presLayoutVars>
      </dgm:prSet>
      <dgm:spPr/>
    </dgm:pt>
    <dgm:pt modelId="{4915A645-E147-431F-8ECF-7367D1B5ADA6}" type="pres">
      <dgm:prSet presAssocID="{972312C6-A196-424A-9372-9F6EDD9CC732}" presName="desTx" presStyleLbl="revTx" presStyleIdx="3" presStyleCnt="6">
        <dgm:presLayoutVars>
          <dgm:bulletEnabled val="1"/>
        </dgm:presLayoutVars>
      </dgm:prSet>
      <dgm:spPr/>
    </dgm:pt>
    <dgm:pt modelId="{B20855CE-2D87-4C22-BCC6-1C059839129F}" type="pres">
      <dgm:prSet presAssocID="{22CA3B6E-0EF1-4E58-B39F-380663DC001A}" presName="space" presStyleCnt="0"/>
      <dgm:spPr/>
    </dgm:pt>
    <dgm:pt modelId="{560FB461-4506-40CF-B500-CB48504EB5C4}" type="pres">
      <dgm:prSet presAssocID="{83B35D4B-54E3-46DF-A4C7-F13A19B72404}" presName="composite" presStyleCnt="0"/>
      <dgm:spPr/>
    </dgm:pt>
    <dgm:pt modelId="{771D2646-FC69-4DA8-84A1-38CEECCF4816}" type="pres">
      <dgm:prSet presAssocID="{83B35D4B-54E3-46DF-A4C7-F13A19B72404}" presName="parTx" presStyleLbl="node1" presStyleIdx="4" presStyleCnt="6">
        <dgm:presLayoutVars>
          <dgm:chMax val="0"/>
          <dgm:chPref val="0"/>
          <dgm:bulletEnabled val="1"/>
        </dgm:presLayoutVars>
      </dgm:prSet>
      <dgm:spPr/>
    </dgm:pt>
    <dgm:pt modelId="{71C33654-9714-4194-9342-9CF1B5474ADF}" type="pres">
      <dgm:prSet presAssocID="{83B35D4B-54E3-46DF-A4C7-F13A19B72404}" presName="desTx" presStyleLbl="revTx" presStyleIdx="4" presStyleCnt="6">
        <dgm:presLayoutVars>
          <dgm:bulletEnabled val="1"/>
        </dgm:presLayoutVars>
      </dgm:prSet>
      <dgm:spPr/>
    </dgm:pt>
    <dgm:pt modelId="{D17050D3-4EE3-4378-B7E2-82D8A5270043}" type="pres">
      <dgm:prSet presAssocID="{94D39454-6BAB-49B3-875D-1DE467C3FCA3}" presName="space" presStyleCnt="0"/>
      <dgm:spPr/>
    </dgm:pt>
    <dgm:pt modelId="{B2CB0438-C14B-4D68-8A05-5668160CAA2C}" type="pres">
      <dgm:prSet presAssocID="{0EFE7D5B-1977-4A4E-B0E5-E6546F6BF903}" presName="composite" presStyleCnt="0"/>
      <dgm:spPr/>
    </dgm:pt>
    <dgm:pt modelId="{155C15F6-150D-4F1E-938B-1D653D67EC99}" type="pres">
      <dgm:prSet presAssocID="{0EFE7D5B-1977-4A4E-B0E5-E6546F6BF903}" presName="parTx" presStyleLbl="node1" presStyleIdx="5" presStyleCnt="6">
        <dgm:presLayoutVars>
          <dgm:chMax val="0"/>
          <dgm:chPref val="0"/>
          <dgm:bulletEnabled val="1"/>
        </dgm:presLayoutVars>
      </dgm:prSet>
      <dgm:spPr/>
    </dgm:pt>
    <dgm:pt modelId="{91A66A94-8B3E-43F7-BD09-BB902E37A07A}" type="pres">
      <dgm:prSet presAssocID="{0EFE7D5B-1977-4A4E-B0E5-E6546F6BF903}" presName="desTx" presStyleLbl="revTx" presStyleIdx="5" presStyleCnt="6">
        <dgm:presLayoutVars>
          <dgm:bulletEnabled val="1"/>
        </dgm:presLayoutVars>
      </dgm:prSet>
      <dgm:spPr/>
    </dgm:pt>
  </dgm:ptLst>
  <dgm:cxnLst>
    <dgm:cxn modelId="{3E26D400-A5CF-47E6-91BD-C39AA7040DCF}" srcId="{BBBBB599-CF9D-4541-9013-7B6A4FAD48CA}" destId="{B8B9A8D7-5D34-4BB4-B1C3-EF73C54398F7}" srcOrd="2" destOrd="0" parTransId="{A87C73CC-FC1B-478A-9B81-0A1EDF0E8A0C}" sibTransId="{0E14E3A4-4E12-4B8A-A496-FCA51DD4A73D}"/>
    <dgm:cxn modelId="{8598DF00-5C14-4531-BDFD-399EF5B29B79}" srcId="{0EFE7D5B-1977-4A4E-B0E5-E6546F6BF903}" destId="{7EA5E515-4494-4891-B9C0-FFBF81B430DC}" srcOrd="0" destOrd="0" parTransId="{85C1495D-1325-4CCA-A1BB-83FC6EFF23F6}" sibTransId="{E45EB1EB-0CA7-4C7B-9040-485A5EFEEB24}"/>
    <dgm:cxn modelId="{0766B609-B6C1-43DD-8411-A6D7E3AECEA3}" srcId="{9DA95278-0030-4A2F-9832-8770CDAFE436}" destId="{98A85B9E-D51B-4012-8CF1-BEB604B7FCE1}" srcOrd="2" destOrd="0" parTransId="{C3233BD5-7551-4100-AF40-F5A32934C216}" sibTransId="{030BF96C-FA99-449A-A394-7B269717AAD9}"/>
    <dgm:cxn modelId="{EEAB500B-1158-4D15-BBC4-A875058EB9B9}" srcId="{B5312E0F-7937-4167-BDBA-11E81DA07585}" destId="{907F473D-F266-437D-88A7-FE9F2F2B94C5}" srcOrd="1" destOrd="0" parTransId="{5F6F25C3-9F75-4EF9-A849-EBF4EA0D8419}" sibTransId="{880EBD6E-25C1-483C-A5F0-E84DB6079397}"/>
    <dgm:cxn modelId="{4A077616-E4D8-4D14-B69F-D3E725518351}" type="presOf" srcId="{907F473D-F266-437D-88A7-FE9F2F2B94C5}" destId="{09783776-C3B0-434F-BDF0-195B1C6B6CC9}" srcOrd="0" destOrd="1" presId="urn:microsoft.com/office/officeart/2005/8/layout/chevron1"/>
    <dgm:cxn modelId="{4376851B-6423-405F-A922-A0086C13C222}" srcId="{B8B9A8D7-5D34-4BB4-B1C3-EF73C54398F7}" destId="{AC1F9315-64EF-4080-A1F4-2CFFECCD64F4}" srcOrd="0" destOrd="0" parTransId="{85A03B42-3A0D-4B4E-AF48-9DF6DBA8D2DA}" sibTransId="{689893F8-77D3-4EB4-8BE2-C4E5C5F2FD66}"/>
    <dgm:cxn modelId="{1E6EC224-8653-45C3-8CC4-ACC19C4E32B0}" type="presOf" srcId="{7EA5E515-4494-4891-B9C0-FFBF81B430DC}" destId="{91A66A94-8B3E-43F7-BD09-BB902E37A07A}" srcOrd="0" destOrd="0" presId="urn:microsoft.com/office/officeart/2005/8/layout/chevron1"/>
    <dgm:cxn modelId="{9E4DB125-F529-48FA-85F5-C43FBE158A78}" srcId="{BBBBB599-CF9D-4541-9013-7B6A4FAD48CA}" destId="{0EFE7D5B-1977-4A4E-B0E5-E6546F6BF903}" srcOrd="5" destOrd="0" parTransId="{8421DA54-4645-4B89-969B-2FFA28D9D0F6}" sibTransId="{09CEB580-491D-4FA9-8D98-7B56AD5140A5}"/>
    <dgm:cxn modelId="{A7882430-4B86-4B68-B65A-B4C2F5DDAA2E}" srcId="{9DA95278-0030-4A2F-9832-8770CDAFE436}" destId="{94C7F153-30BE-4135-A216-8EAB66D4199C}" srcOrd="4" destOrd="0" parTransId="{7A279CDA-A1E4-402C-A8F2-09D7795686D7}" sibTransId="{E158B2B2-B3B9-4C2C-A511-57C40DB03684}"/>
    <dgm:cxn modelId="{A7BC8735-392F-46A6-9D5B-BD27032B1267}" type="presOf" srcId="{83B35D4B-54E3-46DF-A4C7-F13A19B72404}" destId="{771D2646-FC69-4DA8-84A1-38CEECCF4816}" srcOrd="0" destOrd="0" presId="urn:microsoft.com/office/officeart/2005/8/layout/chevron1"/>
    <dgm:cxn modelId="{EF420236-64D4-4E90-8542-1ADE4B718F1C}" type="presOf" srcId="{B8B9A8D7-5D34-4BB4-B1C3-EF73C54398F7}" destId="{AF62A1AA-B6E3-4185-8D4F-FB6B63C054AF}" srcOrd="0" destOrd="0" presId="urn:microsoft.com/office/officeart/2005/8/layout/chevron1"/>
    <dgm:cxn modelId="{8A02453A-AE0F-4A28-B5D8-E2E076EF47F9}" type="presOf" srcId="{94C7F153-30BE-4135-A216-8EAB66D4199C}" destId="{C0F95126-4171-48FD-9742-EFFF845E9F26}" srcOrd="0" destOrd="4" presId="urn:microsoft.com/office/officeart/2005/8/layout/chevron1"/>
    <dgm:cxn modelId="{A10A0067-55EB-46CE-ACC7-FA23D5EB3B54}" type="presOf" srcId="{AC1F9315-64EF-4080-A1F4-2CFFECCD64F4}" destId="{EF362DCA-29A5-4953-9EEA-1428B376A117}" srcOrd="0" destOrd="0" presId="urn:microsoft.com/office/officeart/2005/8/layout/chevron1"/>
    <dgm:cxn modelId="{F6D16168-2210-4EE6-9B2E-1133BB970D24}" type="presOf" srcId="{B5312E0F-7937-4167-BDBA-11E81DA07585}" destId="{8DCF75AD-AEC2-4378-B07E-9B85618C4F6E}" srcOrd="0" destOrd="0" presId="urn:microsoft.com/office/officeart/2005/8/layout/chevron1"/>
    <dgm:cxn modelId="{B7A2E748-2300-4C65-AB34-2F7F699E5654}" type="presOf" srcId="{0EFE7D5B-1977-4A4E-B0E5-E6546F6BF903}" destId="{155C15F6-150D-4F1E-938B-1D653D67EC99}" srcOrd="0" destOrd="0" presId="urn:microsoft.com/office/officeart/2005/8/layout/chevron1"/>
    <dgm:cxn modelId="{DC8DE151-6882-4A29-A982-7A80E6A7A0B5}" type="presOf" srcId="{9346A40C-EDAE-4BD7-931F-0102257D7BA3}" destId="{09783776-C3B0-434F-BDF0-195B1C6B6CC9}" srcOrd="0" destOrd="0" presId="urn:microsoft.com/office/officeart/2005/8/layout/chevron1"/>
    <dgm:cxn modelId="{2491A254-159C-495E-8010-6F3A9E02315B}" type="presOf" srcId="{9DA95278-0030-4A2F-9832-8770CDAFE436}" destId="{1CE2A8C4-68C4-418F-A726-FDB952803C9B}" srcOrd="0" destOrd="0" presId="urn:microsoft.com/office/officeart/2005/8/layout/chevron1"/>
    <dgm:cxn modelId="{B6A94A58-5067-4DAA-9C74-F05B02B74A06}" type="presOf" srcId="{BBBBB599-CF9D-4541-9013-7B6A4FAD48CA}" destId="{20BDEB5B-8899-4E48-852D-497A1E0D9A0E}" srcOrd="0" destOrd="0" presId="urn:microsoft.com/office/officeart/2005/8/layout/chevron1"/>
    <dgm:cxn modelId="{93FBB659-6901-4919-A44A-713BC177F866}" type="presOf" srcId="{972312C6-A196-424A-9372-9F6EDD9CC732}" destId="{3934BEAF-0690-4DDB-B141-625F7F41E895}" srcOrd="0" destOrd="0" presId="urn:microsoft.com/office/officeart/2005/8/layout/chevron1"/>
    <dgm:cxn modelId="{ADF7857A-44D0-46FD-BF0C-5296C4697D84}" srcId="{BBBBB599-CF9D-4541-9013-7B6A4FAD48CA}" destId="{972312C6-A196-424A-9372-9F6EDD9CC732}" srcOrd="3" destOrd="0" parTransId="{E343F361-547D-4B28-84EB-65DF315D94C1}" sibTransId="{22CA3B6E-0EF1-4E58-B39F-380663DC001A}"/>
    <dgm:cxn modelId="{A1BAB75A-C44A-4A28-8F91-960D528FEDB4}" srcId="{BBBBB599-CF9D-4541-9013-7B6A4FAD48CA}" destId="{B5312E0F-7937-4167-BDBA-11E81DA07585}" srcOrd="0" destOrd="0" parTransId="{23010DD3-C5C9-482E-9107-681582D2C84E}" sibTransId="{37B0038A-DBC6-4606-A36E-EDCEBDFC6534}"/>
    <dgm:cxn modelId="{9C610C7D-C848-4AA2-AD0D-2C46F63E24F8}" srcId="{9DA95278-0030-4A2F-9832-8770CDAFE436}" destId="{DC412B2B-1274-46CB-8A9C-60E25FC7A7A5}" srcOrd="0" destOrd="0" parTransId="{591D5BF4-AF85-4F55-A084-AFFEFC6E1400}" sibTransId="{A69F5FDB-E12F-43DF-AD1E-11966342155E}"/>
    <dgm:cxn modelId="{A456DF7F-1C18-4363-80B8-A10CDED00DA6}" srcId="{83B35D4B-54E3-46DF-A4C7-F13A19B72404}" destId="{6854A756-4580-496D-86E3-17BAC8E310C1}" srcOrd="0" destOrd="0" parTransId="{EEE36CEF-05F0-4D45-91D8-4821D47C5C89}" sibTransId="{96F63E60-AC8F-4DB3-90D5-C1AF5527A35B}"/>
    <dgm:cxn modelId="{EDD5BD99-57F9-4764-A43D-15E7D5866CE9}" srcId="{972312C6-A196-424A-9372-9F6EDD9CC732}" destId="{A641F6EC-3B77-445D-8361-F06BEEF82825}" srcOrd="0" destOrd="0" parTransId="{2DEFB209-2EE1-4F3D-A149-E872A76DBF37}" sibTransId="{0FCCE38C-563D-4EEA-A5F3-E934C47DB16D}"/>
    <dgm:cxn modelId="{EE776FB8-1F12-45DD-A8F8-1620DC50879A}" srcId="{9DA95278-0030-4A2F-9832-8770CDAFE436}" destId="{DF20489E-8A72-4B45-8E8B-0A9B24AFAA4B}" srcOrd="1" destOrd="0" parTransId="{05352FFE-7209-4850-BFA3-7FDA6B9C9E57}" sibTransId="{78822668-22E0-4196-9D38-68449A654F5A}"/>
    <dgm:cxn modelId="{59CF98BD-C3CA-4EFF-BF01-8BD5E05CFC5A}" type="presOf" srcId="{DF20489E-8A72-4B45-8E8B-0A9B24AFAA4B}" destId="{C0F95126-4171-48FD-9742-EFFF845E9F26}" srcOrd="0" destOrd="1" presId="urn:microsoft.com/office/officeart/2005/8/layout/chevron1"/>
    <dgm:cxn modelId="{6C78A9C3-5847-442B-B83C-4E805DDDD003}" srcId="{BBBBB599-CF9D-4541-9013-7B6A4FAD48CA}" destId="{83B35D4B-54E3-46DF-A4C7-F13A19B72404}" srcOrd="4" destOrd="0" parTransId="{8FDE149D-0CE8-4135-8610-7B7FFB5364EE}" sibTransId="{94D39454-6BAB-49B3-875D-1DE467C3FCA3}"/>
    <dgm:cxn modelId="{1892D6C4-75E7-46A3-B916-10E8EF7593C3}" srcId="{9DA95278-0030-4A2F-9832-8770CDAFE436}" destId="{DB32DEBD-DE33-4735-9A45-3318240F36C5}" srcOrd="3" destOrd="0" parTransId="{8D410D75-F740-4240-A6EF-AD5EC0D15EC4}" sibTransId="{0ED69BC6-24A7-4F73-8857-1380DCFF6B23}"/>
    <dgm:cxn modelId="{07D677C6-B611-4DF9-856D-F3979511C583}" type="presOf" srcId="{98A85B9E-D51B-4012-8CF1-BEB604B7FCE1}" destId="{C0F95126-4171-48FD-9742-EFFF845E9F26}" srcOrd="0" destOrd="2" presId="urn:microsoft.com/office/officeart/2005/8/layout/chevron1"/>
    <dgm:cxn modelId="{90E7A6CE-0AAF-4156-B2AA-671186B5E7C1}" srcId="{BBBBB599-CF9D-4541-9013-7B6A4FAD48CA}" destId="{9DA95278-0030-4A2F-9832-8770CDAFE436}" srcOrd="1" destOrd="0" parTransId="{FB8BC2DF-EC8A-4C9C-971E-EBBAFB54A587}" sibTransId="{E0E304A7-4ED4-4B32-BC7A-BCA099F0356E}"/>
    <dgm:cxn modelId="{F3A1D7DB-75B9-4775-B0F0-D9C9158488D8}" type="presOf" srcId="{DC412B2B-1274-46CB-8A9C-60E25FC7A7A5}" destId="{C0F95126-4171-48FD-9742-EFFF845E9F26}" srcOrd="0" destOrd="0" presId="urn:microsoft.com/office/officeart/2005/8/layout/chevron1"/>
    <dgm:cxn modelId="{F47790EC-01DD-488C-8690-C7E17F1D281B}" type="presOf" srcId="{DB32DEBD-DE33-4735-9A45-3318240F36C5}" destId="{C0F95126-4171-48FD-9742-EFFF845E9F26}" srcOrd="0" destOrd="3" presId="urn:microsoft.com/office/officeart/2005/8/layout/chevron1"/>
    <dgm:cxn modelId="{F688C9EF-183F-4A84-8271-85328A8A5841}" type="presOf" srcId="{6854A756-4580-496D-86E3-17BAC8E310C1}" destId="{71C33654-9714-4194-9342-9CF1B5474ADF}" srcOrd="0" destOrd="0" presId="urn:microsoft.com/office/officeart/2005/8/layout/chevron1"/>
    <dgm:cxn modelId="{6AFA2DF6-DD3D-403E-9730-22315EC2F64A}" srcId="{B5312E0F-7937-4167-BDBA-11E81DA07585}" destId="{9346A40C-EDAE-4BD7-931F-0102257D7BA3}" srcOrd="0" destOrd="0" parTransId="{FE7D4A7C-60B8-48DA-B757-2CEC06F33571}" sibTransId="{96357D75-041D-4432-9052-4E649EA0D03B}"/>
    <dgm:cxn modelId="{CF2B3EF6-C90E-4584-8BD8-E8B6CB81C12C}" type="presOf" srcId="{A641F6EC-3B77-445D-8361-F06BEEF82825}" destId="{4915A645-E147-431F-8ECF-7367D1B5ADA6}" srcOrd="0" destOrd="0" presId="urn:microsoft.com/office/officeart/2005/8/layout/chevron1"/>
    <dgm:cxn modelId="{7972D9CD-56B6-41AE-9209-A2AA260C55AD}" type="presParOf" srcId="{20BDEB5B-8899-4E48-852D-497A1E0D9A0E}" destId="{C307C407-0192-4649-A163-755077C21E87}" srcOrd="0" destOrd="0" presId="urn:microsoft.com/office/officeart/2005/8/layout/chevron1"/>
    <dgm:cxn modelId="{C7ABE62F-EB11-4B8D-8011-592E444EB091}" type="presParOf" srcId="{C307C407-0192-4649-A163-755077C21E87}" destId="{8DCF75AD-AEC2-4378-B07E-9B85618C4F6E}" srcOrd="0" destOrd="0" presId="urn:microsoft.com/office/officeart/2005/8/layout/chevron1"/>
    <dgm:cxn modelId="{4D47F6D6-1B04-4FC6-8EA8-DA63ECD44BE1}" type="presParOf" srcId="{C307C407-0192-4649-A163-755077C21E87}" destId="{09783776-C3B0-434F-BDF0-195B1C6B6CC9}" srcOrd="1" destOrd="0" presId="urn:microsoft.com/office/officeart/2005/8/layout/chevron1"/>
    <dgm:cxn modelId="{4BC2D962-59AC-413B-B8AB-D7F3F3C94E89}" type="presParOf" srcId="{20BDEB5B-8899-4E48-852D-497A1E0D9A0E}" destId="{D0B1361C-9693-4639-8157-716F6B407E7A}" srcOrd="1" destOrd="0" presId="urn:microsoft.com/office/officeart/2005/8/layout/chevron1"/>
    <dgm:cxn modelId="{09520A1D-7013-450A-B3AD-0C15A3C86D38}" type="presParOf" srcId="{20BDEB5B-8899-4E48-852D-497A1E0D9A0E}" destId="{0896FE5A-8177-4ECE-B11D-EA79A2EFC6B1}" srcOrd="2" destOrd="0" presId="urn:microsoft.com/office/officeart/2005/8/layout/chevron1"/>
    <dgm:cxn modelId="{C0AA02EB-75ED-41BC-B485-109571D2997A}" type="presParOf" srcId="{0896FE5A-8177-4ECE-B11D-EA79A2EFC6B1}" destId="{1CE2A8C4-68C4-418F-A726-FDB952803C9B}" srcOrd="0" destOrd="0" presId="urn:microsoft.com/office/officeart/2005/8/layout/chevron1"/>
    <dgm:cxn modelId="{3E6E07AE-F1B0-4014-B282-C415EF85CFA9}" type="presParOf" srcId="{0896FE5A-8177-4ECE-B11D-EA79A2EFC6B1}" destId="{C0F95126-4171-48FD-9742-EFFF845E9F26}" srcOrd="1" destOrd="0" presId="urn:microsoft.com/office/officeart/2005/8/layout/chevron1"/>
    <dgm:cxn modelId="{31C600DC-3C9D-4F06-AC38-5D89C710948E}" type="presParOf" srcId="{20BDEB5B-8899-4E48-852D-497A1E0D9A0E}" destId="{EE41C1F7-2F02-4179-806E-274E47D127DA}" srcOrd="3" destOrd="0" presId="urn:microsoft.com/office/officeart/2005/8/layout/chevron1"/>
    <dgm:cxn modelId="{E5319921-A970-48F4-B077-ED48BB343045}" type="presParOf" srcId="{20BDEB5B-8899-4E48-852D-497A1E0D9A0E}" destId="{35E5E125-D47B-44A5-AD1A-B871218E6E2B}" srcOrd="4" destOrd="0" presId="urn:microsoft.com/office/officeart/2005/8/layout/chevron1"/>
    <dgm:cxn modelId="{F8A1F7D6-66AB-4CE1-9096-C44F95CB60A1}" type="presParOf" srcId="{35E5E125-D47B-44A5-AD1A-B871218E6E2B}" destId="{AF62A1AA-B6E3-4185-8D4F-FB6B63C054AF}" srcOrd="0" destOrd="0" presId="urn:microsoft.com/office/officeart/2005/8/layout/chevron1"/>
    <dgm:cxn modelId="{74D70C10-2E24-4E2A-98CA-D14F02F278E1}" type="presParOf" srcId="{35E5E125-D47B-44A5-AD1A-B871218E6E2B}" destId="{EF362DCA-29A5-4953-9EEA-1428B376A117}" srcOrd="1" destOrd="0" presId="urn:microsoft.com/office/officeart/2005/8/layout/chevron1"/>
    <dgm:cxn modelId="{BC201D6E-52B2-4905-A499-205856371822}" type="presParOf" srcId="{20BDEB5B-8899-4E48-852D-497A1E0D9A0E}" destId="{2F26A080-ADE8-44AD-86B6-D1740ABF0453}" srcOrd="5" destOrd="0" presId="urn:microsoft.com/office/officeart/2005/8/layout/chevron1"/>
    <dgm:cxn modelId="{01A6084D-BA3E-405C-B580-94A64B1E03D8}" type="presParOf" srcId="{20BDEB5B-8899-4E48-852D-497A1E0D9A0E}" destId="{32A02388-76D1-4480-AA23-2871CB3BB454}" srcOrd="6" destOrd="0" presId="urn:microsoft.com/office/officeart/2005/8/layout/chevron1"/>
    <dgm:cxn modelId="{E20E4EA0-62BB-4D8F-AA89-80E585E8B61F}" type="presParOf" srcId="{32A02388-76D1-4480-AA23-2871CB3BB454}" destId="{3934BEAF-0690-4DDB-B141-625F7F41E895}" srcOrd="0" destOrd="0" presId="urn:microsoft.com/office/officeart/2005/8/layout/chevron1"/>
    <dgm:cxn modelId="{393B344B-A213-4FB5-932C-C3A77665CC2B}" type="presParOf" srcId="{32A02388-76D1-4480-AA23-2871CB3BB454}" destId="{4915A645-E147-431F-8ECF-7367D1B5ADA6}" srcOrd="1" destOrd="0" presId="urn:microsoft.com/office/officeart/2005/8/layout/chevron1"/>
    <dgm:cxn modelId="{426E8F19-25B6-43B1-B6A3-898232DED08D}" type="presParOf" srcId="{20BDEB5B-8899-4E48-852D-497A1E0D9A0E}" destId="{B20855CE-2D87-4C22-BCC6-1C059839129F}" srcOrd="7" destOrd="0" presId="urn:microsoft.com/office/officeart/2005/8/layout/chevron1"/>
    <dgm:cxn modelId="{9042E1D2-2776-4D1D-8A9B-3E658C0D2BEB}" type="presParOf" srcId="{20BDEB5B-8899-4E48-852D-497A1E0D9A0E}" destId="{560FB461-4506-40CF-B500-CB48504EB5C4}" srcOrd="8" destOrd="0" presId="urn:microsoft.com/office/officeart/2005/8/layout/chevron1"/>
    <dgm:cxn modelId="{74475AAE-AFFC-4AF5-9588-5EE8297CC727}" type="presParOf" srcId="{560FB461-4506-40CF-B500-CB48504EB5C4}" destId="{771D2646-FC69-4DA8-84A1-38CEECCF4816}" srcOrd="0" destOrd="0" presId="urn:microsoft.com/office/officeart/2005/8/layout/chevron1"/>
    <dgm:cxn modelId="{2A8DD9F9-C5EC-449C-8A58-60829CF8053B}" type="presParOf" srcId="{560FB461-4506-40CF-B500-CB48504EB5C4}" destId="{71C33654-9714-4194-9342-9CF1B5474ADF}" srcOrd="1" destOrd="0" presId="urn:microsoft.com/office/officeart/2005/8/layout/chevron1"/>
    <dgm:cxn modelId="{127E5E5B-9CD5-4BFB-B23D-08DACF41BB2A}" type="presParOf" srcId="{20BDEB5B-8899-4E48-852D-497A1E0D9A0E}" destId="{D17050D3-4EE3-4378-B7E2-82D8A5270043}" srcOrd="9" destOrd="0" presId="urn:microsoft.com/office/officeart/2005/8/layout/chevron1"/>
    <dgm:cxn modelId="{7DB9CE9A-C070-43C6-AB1C-2553B759AA08}" type="presParOf" srcId="{20BDEB5B-8899-4E48-852D-497A1E0D9A0E}" destId="{B2CB0438-C14B-4D68-8A05-5668160CAA2C}" srcOrd="10" destOrd="0" presId="urn:microsoft.com/office/officeart/2005/8/layout/chevron1"/>
    <dgm:cxn modelId="{DE73FE3B-D4AC-4E45-B025-C6FC2CDE1655}" type="presParOf" srcId="{B2CB0438-C14B-4D68-8A05-5668160CAA2C}" destId="{155C15F6-150D-4F1E-938B-1D653D67EC99}" srcOrd="0" destOrd="0" presId="urn:microsoft.com/office/officeart/2005/8/layout/chevron1"/>
    <dgm:cxn modelId="{FACA6758-3C68-440D-802C-566A319C13B8}" type="presParOf" srcId="{B2CB0438-C14B-4D68-8A05-5668160CAA2C}" destId="{91A66A94-8B3E-43F7-BD09-BB902E37A07A}"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BBBB599-CF9D-4541-9013-7B6A4FAD48CA}" type="doc">
      <dgm:prSet loTypeId="urn:microsoft.com/office/officeart/2005/8/layout/chevron1" loCatId="process" qsTypeId="urn:microsoft.com/office/officeart/2005/8/quickstyle/simple5" qsCatId="simple" csTypeId="urn:microsoft.com/office/officeart/2005/8/colors/accent2_2" csCatId="accent2" phldr="1"/>
      <dgm:spPr/>
    </dgm:pt>
    <dgm:pt modelId="{B5312E0F-7937-4167-BDBA-11E81DA07585}">
      <dgm:prSet phldrT="[Text]"/>
      <dgm:spPr>
        <a:solidFill>
          <a:srgbClr val="00274C"/>
        </a:solidFill>
      </dgm:spPr>
      <dgm:t>
        <a:bodyPr/>
        <a:lstStyle/>
        <a:p>
          <a:r>
            <a:rPr lang="en-IN">
              <a:latin typeface="Times New Roman"/>
              <a:cs typeface="Times New Roman"/>
            </a:rPr>
            <a:t>Data</a:t>
          </a:r>
        </a:p>
      </dgm:t>
    </dgm:pt>
    <dgm:pt modelId="{23010DD3-C5C9-482E-9107-681582D2C84E}" type="parTrans" cxnId="{A1BAB75A-C44A-4A28-8F91-960D528FEDB4}">
      <dgm:prSet/>
      <dgm:spPr/>
      <dgm:t>
        <a:bodyPr/>
        <a:lstStyle/>
        <a:p>
          <a:endParaRPr lang="en-IN"/>
        </a:p>
      </dgm:t>
    </dgm:pt>
    <dgm:pt modelId="{37B0038A-DBC6-4606-A36E-EDCEBDFC6534}" type="sibTrans" cxnId="{A1BAB75A-C44A-4A28-8F91-960D528FEDB4}">
      <dgm:prSet/>
      <dgm:spPr/>
      <dgm:t>
        <a:bodyPr/>
        <a:lstStyle/>
        <a:p>
          <a:endParaRPr lang="en-IN"/>
        </a:p>
      </dgm:t>
    </dgm:pt>
    <dgm:pt modelId="{9DA95278-0030-4A2F-9832-8770CDAFE436}">
      <dgm:prSet phldrT="[Text]"/>
      <dgm:spPr>
        <a:solidFill>
          <a:srgbClr val="00274C"/>
        </a:solidFill>
      </dgm:spPr>
      <dgm:t>
        <a:bodyPr/>
        <a:lstStyle/>
        <a:p>
          <a:r>
            <a:rPr lang="en-IN">
              <a:latin typeface="Times New Roman"/>
              <a:cs typeface="Times New Roman"/>
            </a:rPr>
            <a:t>Feature Selection</a:t>
          </a:r>
        </a:p>
      </dgm:t>
    </dgm:pt>
    <dgm:pt modelId="{FB8BC2DF-EC8A-4C9C-971E-EBBAFB54A587}" type="parTrans" cxnId="{90E7A6CE-0AAF-4156-B2AA-671186B5E7C1}">
      <dgm:prSet/>
      <dgm:spPr/>
      <dgm:t>
        <a:bodyPr/>
        <a:lstStyle/>
        <a:p>
          <a:endParaRPr lang="en-IN"/>
        </a:p>
      </dgm:t>
    </dgm:pt>
    <dgm:pt modelId="{E0E304A7-4ED4-4B32-BC7A-BCA099F0356E}" type="sibTrans" cxnId="{90E7A6CE-0AAF-4156-B2AA-671186B5E7C1}">
      <dgm:prSet/>
      <dgm:spPr/>
      <dgm:t>
        <a:bodyPr/>
        <a:lstStyle/>
        <a:p>
          <a:endParaRPr lang="en-IN"/>
        </a:p>
      </dgm:t>
    </dgm:pt>
    <dgm:pt modelId="{B8B9A8D7-5D34-4BB4-B1C3-EF73C54398F7}">
      <dgm:prSet phldrT="[Text]"/>
      <dgm:spPr>
        <a:solidFill>
          <a:srgbClr val="00274C"/>
        </a:solidFill>
      </dgm:spPr>
      <dgm:t>
        <a:bodyPr/>
        <a:lstStyle/>
        <a:p>
          <a:r>
            <a:rPr lang="en-IN">
              <a:latin typeface="Times New Roman"/>
              <a:cs typeface="Times New Roman"/>
            </a:rPr>
            <a:t>Transformation</a:t>
          </a:r>
        </a:p>
      </dgm:t>
    </dgm:pt>
    <dgm:pt modelId="{A87C73CC-FC1B-478A-9B81-0A1EDF0E8A0C}" type="parTrans" cxnId="{3E26D400-A5CF-47E6-91BD-C39AA7040DCF}">
      <dgm:prSet/>
      <dgm:spPr/>
      <dgm:t>
        <a:bodyPr/>
        <a:lstStyle/>
        <a:p>
          <a:endParaRPr lang="en-IN"/>
        </a:p>
      </dgm:t>
    </dgm:pt>
    <dgm:pt modelId="{0E14E3A4-4E12-4B8A-A496-FCA51DD4A73D}" type="sibTrans" cxnId="{3E26D400-A5CF-47E6-91BD-C39AA7040DCF}">
      <dgm:prSet/>
      <dgm:spPr/>
      <dgm:t>
        <a:bodyPr/>
        <a:lstStyle/>
        <a:p>
          <a:endParaRPr lang="en-IN"/>
        </a:p>
      </dgm:t>
    </dgm:pt>
    <dgm:pt modelId="{83B35D4B-54E3-46DF-A4C7-F13A19B72404}">
      <dgm:prSet/>
      <dgm:spPr>
        <a:solidFill>
          <a:srgbClr val="00274C"/>
        </a:solidFill>
      </dgm:spPr>
      <dgm:t>
        <a:bodyPr/>
        <a:lstStyle/>
        <a:p>
          <a:r>
            <a:rPr lang="en-IN">
              <a:latin typeface="Times New Roman"/>
              <a:cs typeface="Times New Roman"/>
            </a:rPr>
            <a:t>Linear Model</a:t>
          </a:r>
        </a:p>
      </dgm:t>
    </dgm:pt>
    <dgm:pt modelId="{8FDE149D-0CE8-4135-8610-7B7FFB5364EE}" type="parTrans" cxnId="{6C78A9C3-5847-442B-B83C-4E805DDDD003}">
      <dgm:prSet/>
      <dgm:spPr/>
      <dgm:t>
        <a:bodyPr/>
        <a:lstStyle/>
        <a:p>
          <a:endParaRPr lang="en-IN"/>
        </a:p>
      </dgm:t>
    </dgm:pt>
    <dgm:pt modelId="{94D39454-6BAB-49B3-875D-1DE467C3FCA3}" type="sibTrans" cxnId="{6C78A9C3-5847-442B-B83C-4E805DDDD003}">
      <dgm:prSet/>
      <dgm:spPr/>
      <dgm:t>
        <a:bodyPr/>
        <a:lstStyle/>
        <a:p>
          <a:endParaRPr lang="en-IN"/>
        </a:p>
      </dgm:t>
    </dgm:pt>
    <dgm:pt modelId="{0EFE7D5B-1977-4A4E-B0E5-E6546F6BF903}">
      <dgm:prSet/>
      <dgm:spPr>
        <a:solidFill>
          <a:srgbClr val="FFCB05"/>
        </a:solidFill>
      </dgm:spPr>
      <dgm:t>
        <a:bodyPr/>
        <a:lstStyle/>
        <a:p>
          <a:r>
            <a:rPr lang="en-IN">
              <a:latin typeface="Times New Roman"/>
              <a:cs typeface="Times New Roman"/>
            </a:rPr>
            <a:t>Tests</a:t>
          </a:r>
        </a:p>
      </dgm:t>
    </dgm:pt>
    <dgm:pt modelId="{8421DA54-4645-4B89-969B-2FFA28D9D0F6}" type="parTrans" cxnId="{9E4DB125-F529-48FA-85F5-C43FBE158A78}">
      <dgm:prSet/>
      <dgm:spPr/>
      <dgm:t>
        <a:bodyPr/>
        <a:lstStyle/>
        <a:p>
          <a:endParaRPr lang="en-IN"/>
        </a:p>
      </dgm:t>
    </dgm:pt>
    <dgm:pt modelId="{09CEB580-491D-4FA9-8D98-7B56AD5140A5}" type="sibTrans" cxnId="{9E4DB125-F529-48FA-85F5-C43FBE158A78}">
      <dgm:prSet/>
      <dgm:spPr/>
      <dgm:t>
        <a:bodyPr/>
        <a:lstStyle/>
        <a:p>
          <a:endParaRPr lang="en-IN"/>
        </a:p>
      </dgm:t>
    </dgm:pt>
    <dgm:pt modelId="{9346A40C-EDAE-4BD7-931F-0102257D7BA3}">
      <dgm:prSet/>
      <dgm:spPr/>
      <dgm:t>
        <a:bodyPr/>
        <a:lstStyle/>
        <a:p>
          <a:r>
            <a:rPr lang="en-IN">
              <a:latin typeface="Times New Roman"/>
              <a:cs typeface="Times New Roman"/>
            </a:rPr>
            <a:t>Genomics</a:t>
          </a:r>
        </a:p>
      </dgm:t>
    </dgm:pt>
    <dgm:pt modelId="{FE7D4A7C-60B8-48DA-B757-2CEC06F33571}" type="parTrans" cxnId="{6AFA2DF6-DD3D-403E-9730-22315EC2F64A}">
      <dgm:prSet/>
      <dgm:spPr/>
      <dgm:t>
        <a:bodyPr/>
        <a:lstStyle/>
        <a:p>
          <a:endParaRPr lang="en-IN"/>
        </a:p>
      </dgm:t>
    </dgm:pt>
    <dgm:pt modelId="{96357D75-041D-4432-9052-4E649EA0D03B}" type="sibTrans" cxnId="{6AFA2DF6-DD3D-403E-9730-22315EC2F64A}">
      <dgm:prSet/>
      <dgm:spPr/>
      <dgm:t>
        <a:bodyPr/>
        <a:lstStyle/>
        <a:p>
          <a:endParaRPr lang="en-IN"/>
        </a:p>
      </dgm:t>
    </dgm:pt>
    <dgm:pt modelId="{907F473D-F266-437D-88A7-FE9F2F2B94C5}">
      <dgm:prSet/>
      <dgm:spPr/>
      <dgm:t>
        <a:bodyPr/>
        <a:lstStyle/>
        <a:p>
          <a:r>
            <a:rPr lang="en-IN">
              <a:latin typeface="Times New Roman"/>
              <a:cs typeface="Times New Roman"/>
            </a:rPr>
            <a:t>Imaging</a:t>
          </a:r>
        </a:p>
      </dgm:t>
    </dgm:pt>
    <dgm:pt modelId="{5F6F25C3-9F75-4EF9-A849-EBF4EA0D8419}" type="parTrans" cxnId="{EEAB500B-1158-4D15-BBC4-A875058EB9B9}">
      <dgm:prSet/>
      <dgm:spPr/>
      <dgm:t>
        <a:bodyPr/>
        <a:lstStyle/>
        <a:p>
          <a:endParaRPr lang="en-IN"/>
        </a:p>
      </dgm:t>
    </dgm:pt>
    <dgm:pt modelId="{880EBD6E-25C1-483C-A5F0-E84DB6079397}" type="sibTrans" cxnId="{EEAB500B-1158-4D15-BBC4-A875058EB9B9}">
      <dgm:prSet/>
      <dgm:spPr/>
      <dgm:t>
        <a:bodyPr/>
        <a:lstStyle/>
        <a:p>
          <a:endParaRPr lang="en-IN"/>
        </a:p>
      </dgm:t>
    </dgm:pt>
    <dgm:pt modelId="{DF20489E-8A72-4B45-8E8B-0A9B24AFAA4B}">
      <dgm:prSet/>
      <dgm:spPr/>
      <dgm:t>
        <a:bodyPr/>
        <a:lstStyle/>
        <a:p>
          <a:r>
            <a:rPr lang="en-IN" b="0">
              <a:latin typeface="Times New Roman"/>
              <a:cs typeface="Times New Roman"/>
            </a:rPr>
            <a:t>Random Forests</a:t>
          </a:r>
        </a:p>
      </dgm:t>
    </dgm:pt>
    <dgm:pt modelId="{05352FFE-7209-4850-BFA3-7FDA6B9C9E57}" type="parTrans" cxnId="{EE776FB8-1F12-45DD-A8F8-1620DC50879A}">
      <dgm:prSet/>
      <dgm:spPr/>
      <dgm:t>
        <a:bodyPr/>
        <a:lstStyle/>
        <a:p>
          <a:endParaRPr lang="en-IN"/>
        </a:p>
      </dgm:t>
    </dgm:pt>
    <dgm:pt modelId="{78822668-22E0-4196-9D38-68449A654F5A}" type="sibTrans" cxnId="{EE776FB8-1F12-45DD-A8F8-1620DC50879A}">
      <dgm:prSet/>
      <dgm:spPr/>
      <dgm:t>
        <a:bodyPr/>
        <a:lstStyle/>
        <a:p>
          <a:endParaRPr lang="en-IN"/>
        </a:p>
      </dgm:t>
    </dgm:pt>
    <dgm:pt modelId="{AC1F9315-64EF-4080-A1F4-2CFFECCD64F4}">
      <dgm:prSet phldrT="[Text]"/>
      <dgm:spPr/>
      <dgm:t>
        <a:bodyPr/>
        <a:lstStyle/>
        <a:p>
          <a:pPr rtl="0"/>
          <a:r>
            <a:rPr lang="en-IN">
              <a:latin typeface="Times New Roman"/>
              <a:cs typeface="Times New Roman"/>
            </a:rPr>
            <a:t>Box-Cox </a:t>
          </a:r>
        </a:p>
      </dgm:t>
    </dgm:pt>
    <dgm:pt modelId="{85A03B42-3A0D-4B4E-AF48-9DF6DBA8D2DA}" type="parTrans" cxnId="{4376851B-6423-405F-A922-A0086C13C222}">
      <dgm:prSet/>
      <dgm:spPr/>
      <dgm:t>
        <a:bodyPr/>
        <a:lstStyle/>
        <a:p>
          <a:endParaRPr lang="en-IN"/>
        </a:p>
      </dgm:t>
    </dgm:pt>
    <dgm:pt modelId="{689893F8-77D3-4EB4-8BE2-C4E5C5F2FD66}" type="sibTrans" cxnId="{4376851B-6423-405F-A922-A0086C13C222}">
      <dgm:prSet/>
      <dgm:spPr/>
      <dgm:t>
        <a:bodyPr/>
        <a:lstStyle/>
        <a:p>
          <a:endParaRPr lang="en-IN"/>
        </a:p>
      </dgm:t>
    </dgm:pt>
    <dgm:pt modelId="{6854A756-4580-496D-86E3-17BAC8E310C1}">
      <dgm:prSet/>
      <dgm:spPr/>
      <dgm:t>
        <a:bodyPr/>
        <a:lstStyle/>
        <a:p>
          <a:pPr rtl="0"/>
          <a:r>
            <a:rPr lang="en-IN">
              <a:latin typeface="Times New Roman"/>
              <a:cs typeface="Times New Roman"/>
            </a:rPr>
            <a:t>Ridge Regression</a:t>
          </a:r>
        </a:p>
      </dgm:t>
    </dgm:pt>
    <dgm:pt modelId="{EEE36CEF-05F0-4D45-91D8-4821D47C5C89}" type="parTrans" cxnId="{A456DF7F-1C18-4363-80B8-A10CDED00DA6}">
      <dgm:prSet/>
      <dgm:spPr/>
      <dgm:t>
        <a:bodyPr/>
        <a:lstStyle/>
        <a:p>
          <a:endParaRPr lang="en-IN"/>
        </a:p>
      </dgm:t>
    </dgm:pt>
    <dgm:pt modelId="{96F63E60-AC8F-4DB3-90D5-C1AF5527A35B}" type="sibTrans" cxnId="{A456DF7F-1C18-4363-80B8-A10CDED00DA6}">
      <dgm:prSet/>
      <dgm:spPr/>
      <dgm:t>
        <a:bodyPr/>
        <a:lstStyle/>
        <a:p>
          <a:endParaRPr lang="en-IN"/>
        </a:p>
      </dgm:t>
    </dgm:pt>
    <dgm:pt modelId="{7EA5E515-4494-4891-B9C0-FFBF81B430DC}">
      <dgm:prSet/>
      <dgm:spPr/>
      <dgm:t>
        <a:bodyPr/>
        <a:lstStyle/>
        <a:p>
          <a:r>
            <a:rPr lang="en-IN">
              <a:latin typeface="Times New Roman"/>
              <a:cs typeface="Times New Roman"/>
            </a:rPr>
            <a:t>RMSE</a:t>
          </a:r>
        </a:p>
      </dgm:t>
    </dgm:pt>
    <dgm:pt modelId="{85C1495D-1325-4CCA-A1BB-83FC6EFF23F6}" type="parTrans" cxnId="{8598DF00-5C14-4531-BDFD-399EF5B29B79}">
      <dgm:prSet/>
      <dgm:spPr/>
      <dgm:t>
        <a:bodyPr/>
        <a:lstStyle/>
        <a:p>
          <a:endParaRPr lang="en-IN"/>
        </a:p>
      </dgm:t>
    </dgm:pt>
    <dgm:pt modelId="{E45EB1EB-0CA7-4C7B-9040-485A5EFEEB24}" type="sibTrans" cxnId="{8598DF00-5C14-4531-BDFD-399EF5B29B79}">
      <dgm:prSet/>
      <dgm:spPr/>
      <dgm:t>
        <a:bodyPr/>
        <a:lstStyle/>
        <a:p>
          <a:endParaRPr lang="en-IN"/>
        </a:p>
      </dgm:t>
    </dgm:pt>
    <dgm:pt modelId="{98A85B9E-D51B-4012-8CF1-BEB604B7FCE1}">
      <dgm:prSet/>
      <dgm:spPr/>
      <dgm:t>
        <a:bodyPr/>
        <a:lstStyle/>
        <a:p>
          <a:r>
            <a:rPr lang="en-IN" b="0">
              <a:latin typeface="Times New Roman"/>
              <a:cs typeface="Times New Roman"/>
            </a:rPr>
            <a:t>Boruta</a:t>
          </a:r>
        </a:p>
      </dgm:t>
    </dgm:pt>
    <dgm:pt modelId="{C3233BD5-7551-4100-AF40-F5A32934C216}" type="parTrans" cxnId="{0766B609-B6C1-43DD-8411-A6D7E3AECEA3}">
      <dgm:prSet/>
      <dgm:spPr/>
      <dgm:t>
        <a:bodyPr/>
        <a:lstStyle/>
        <a:p>
          <a:endParaRPr lang="en-IN"/>
        </a:p>
      </dgm:t>
    </dgm:pt>
    <dgm:pt modelId="{030BF96C-FA99-449A-A394-7B269717AAD9}" type="sibTrans" cxnId="{0766B609-B6C1-43DD-8411-A6D7E3AECEA3}">
      <dgm:prSet/>
      <dgm:spPr/>
      <dgm:t>
        <a:bodyPr/>
        <a:lstStyle/>
        <a:p>
          <a:endParaRPr lang="en-IN"/>
        </a:p>
      </dgm:t>
    </dgm:pt>
    <dgm:pt modelId="{DB32DEBD-DE33-4735-9A45-3318240F36C5}">
      <dgm:prSet/>
      <dgm:spPr/>
      <dgm:t>
        <a:bodyPr/>
        <a:lstStyle/>
        <a:p>
          <a:r>
            <a:rPr lang="en-IN" b="0">
              <a:latin typeface="Times New Roman"/>
              <a:cs typeface="Times New Roman"/>
            </a:rPr>
            <a:t>LM</a:t>
          </a:r>
        </a:p>
      </dgm:t>
    </dgm:pt>
    <dgm:pt modelId="{8D410D75-F740-4240-A6EF-AD5EC0D15EC4}" type="parTrans" cxnId="{1892D6C4-75E7-46A3-B916-10E8EF7593C3}">
      <dgm:prSet/>
      <dgm:spPr/>
      <dgm:t>
        <a:bodyPr/>
        <a:lstStyle/>
        <a:p>
          <a:endParaRPr lang="en-IN"/>
        </a:p>
      </dgm:t>
    </dgm:pt>
    <dgm:pt modelId="{0ED69BC6-24A7-4F73-8857-1380DCFF6B23}" type="sibTrans" cxnId="{1892D6C4-75E7-46A3-B916-10E8EF7593C3}">
      <dgm:prSet/>
      <dgm:spPr/>
      <dgm:t>
        <a:bodyPr/>
        <a:lstStyle/>
        <a:p>
          <a:endParaRPr lang="en-IN"/>
        </a:p>
      </dgm:t>
    </dgm:pt>
    <dgm:pt modelId="{94C7F153-30BE-4135-A216-8EAB66D4199C}">
      <dgm:prSet/>
      <dgm:spPr/>
      <dgm:t>
        <a:bodyPr/>
        <a:lstStyle/>
        <a:p>
          <a:r>
            <a:rPr lang="en-IN" b="0">
              <a:latin typeface="Times New Roman"/>
              <a:cs typeface="Times New Roman"/>
            </a:rPr>
            <a:t>Bagged Trees</a:t>
          </a:r>
        </a:p>
      </dgm:t>
    </dgm:pt>
    <dgm:pt modelId="{7A279CDA-A1E4-402C-A8F2-09D7795686D7}" type="parTrans" cxnId="{A7882430-4B86-4B68-B65A-B4C2F5DDAA2E}">
      <dgm:prSet/>
      <dgm:spPr/>
      <dgm:t>
        <a:bodyPr/>
        <a:lstStyle/>
        <a:p>
          <a:endParaRPr lang="en-IN"/>
        </a:p>
      </dgm:t>
    </dgm:pt>
    <dgm:pt modelId="{E158B2B2-B3B9-4C2C-A511-57C40DB03684}" type="sibTrans" cxnId="{A7882430-4B86-4B68-B65A-B4C2F5DDAA2E}">
      <dgm:prSet/>
      <dgm:spPr/>
      <dgm:t>
        <a:bodyPr/>
        <a:lstStyle/>
        <a:p>
          <a:endParaRPr lang="en-IN"/>
        </a:p>
      </dgm:t>
    </dgm:pt>
    <dgm:pt modelId="{972312C6-A196-424A-9372-9F6EDD9CC732}">
      <dgm:prSet phldr="0"/>
      <dgm:spPr>
        <a:solidFill>
          <a:srgbClr val="00274C"/>
        </a:solidFill>
      </dgm:spPr>
      <dgm:t>
        <a:bodyPr/>
        <a:lstStyle/>
        <a:p>
          <a:pPr rtl="0"/>
          <a:r>
            <a:rPr lang="en-IN">
              <a:latin typeface="Times New Roman"/>
              <a:cs typeface="Times New Roman"/>
            </a:rPr>
            <a:t>Stability Selection</a:t>
          </a:r>
        </a:p>
      </dgm:t>
    </dgm:pt>
    <dgm:pt modelId="{E343F361-547D-4B28-84EB-65DF315D94C1}" type="parTrans" cxnId="{ADF7857A-44D0-46FD-BF0C-5296C4697D84}">
      <dgm:prSet/>
      <dgm:spPr/>
      <dgm:t>
        <a:bodyPr/>
        <a:lstStyle/>
        <a:p>
          <a:endParaRPr lang="en-US"/>
        </a:p>
      </dgm:t>
    </dgm:pt>
    <dgm:pt modelId="{22CA3B6E-0EF1-4E58-B39F-380663DC001A}" type="sibTrans" cxnId="{ADF7857A-44D0-46FD-BF0C-5296C4697D84}">
      <dgm:prSet/>
      <dgm:spPr/>
      <dgm:t>
        <a:bodyPr/>
        <a:lstStyle/>
        <a:p>
          <a:endParaRPr lang="en-US"/>
        </a:p>
      </dgm:t>
    </dgm:pt>
    <dgm:pt modelId="{A641F6EC-3B77-445D-8361-F06BEEF82825}">
      <dgm:prSet phldr="0"/>
      <dgm:spPr/>
      <dgm:t>
        <a:bodyPr/>
        <a:lstStyle/>
        <a:p>
          <a:r>
            <a:rPr lang="en-IN">
              <a:latin typeface="Times New Roman"/>
              <a:cs typeface="Times New Roman"/>
            </a:rPr>
            <a:t>Robustness</a:t>
          </a:r>
        </a:p>
      </dgm:t>
    </dgm:pt>
    <dgm:pt modelId="{2DEFB209-2EE1-4F3D-A149-E872A76DBF37}" type="parTrans" cxnId="{EDD5BD99-57F9-4764-A43D-15E7D5866CE9}">
      <dgm:prSet/>
      <dgm:spPr/>
      <dgm:t>
        <a:bodyPr/>
        <a:lstStyle/>
        <a:p>
          <a:endParaRPr lang="en-US"/>
        </a:p>
      </dgm:t>
    </dgm:pt>
    <dgm:pt modelId="{0FCCE38C-563D-4EEA-A5F3-E934C47DB16D}" type="sibTrans" cxnId="{EDD5BD99-57F9-4764-A43D-15E7D5866CE9}">
      <dgm:prSet/>
      <dgm:spPr/>
      <dgm:t>
        <a:bodyPr/>
        <a:lstStyle/>
        <a:p>
          <a:endParaRPr lang="en-US"/>
        </a:p>
      </dgm:t>
    </dgm:pt>
    <dgm:pt modelId="{0C49D7AF-6174-47DD-B7DF-7026FFD09EA0}">
      <dgm:prSet/>
      <dgm:spPr/>
      <dgm:t>
        <a:bodyPr/>
        <a:lstStyle/>
        <a:p>
          <a:r>
            <a:rPr lang="en-IN" b="0">
              <a:latin typeface="Times New Roman"/>
              <a:cs typeface="Times New Roman"/>
            </a:rPr>
            <a:t>LASSO</a:t>
          </a:r>
        </a:p>
      </dgm:t>
    </dgm:pt>
    <dgm:pt modelId="{ABF1550E-17BB-47D9-88CC-C1D43FE43932}" type="parTrans" cxnId="{4C83F5C9-AA31-4622-A027-FDA1D15A10F4}">
      <dgm:prSet/>
      <dgm:spPr/>
      <dgm:t>
        <a:bodyPr/>
        <a:lstStyle/>
        <a:p>
          <a:endParaRPr lang="en-IN"/>
        </a:p>
      </dgm:t>
    </dgm:pt>
    <dgm:pt modelId="{17CC8AA4-12C6-4B12-9D5E-4F072C45F4B5}" type="sibTrans" cxnId="{4C83F5C9-AA31-4622-A027-FDA1D15A10F4}">
      <dgm:prSet/>
      <dgm:spPr/>
      <dgm:t>
        <a:bodyPr/>
        <a:lstStyle/>
        <a:p>
          <a:endParaRPr lang="en-IN"/>
        </a:p>
      </dgm:t>
    </dgm:pt>
    <dgm:pt modelId="{20BDEB5B-8899-4E48-852D-497A1E0D9A0E}" type="pres">
      <dgm:prSet presAssocID="{BBBBB599-CF9D-4541-9013-7B6A4FAD48CA}" presName="Name0" presStyleCnt="0">
        <dgm:presLayoutVars>
          <dgm:dir/>
          <dgm:animLvl val="lvl"/>
          <dgm:resizeHandles val="exact"/>
        </dgm:presLayoutVars>
      </dgm:prSet>
      <dgm:spPr/>
    </dgm:pt>
    <dgm:pt modelId="{C307C407-0192-4649-A163-755077C21E87}" type="pres">
      <dgm:prSet presAssocID="{B5312E0F-7937-4167-BDBA-11E81DA07585}" presName="composite" presStyleCnt="0"/>
      <dgm:spPr/>
    </dgm:pt>
    <dgm:pt modelId="{8DCF75AD-AEC2-4378-B07E-9B85618C4F6E}" type="pres">
      <dgm:prSet presAssocID="{B5312E0F-7937-4167-BDBA-11E81DA07585}" presName="parTx" presStyleLbl="node1" presStyleIdx="0" presStyleCnt="6">
        <dgm:presLayoutVars>
          <dgm:chMax val="0"/>
          <dgm:chPref val="0"/>
          <dgm:bulletEnabled val="1"/>
        </dgm:presLayoutVars>
      </dgm:prSet>
      <dgm:spPr/>
    </dgm:pt>
    <dgm:pt modelId="{09783776-C3B0-434F-BDF0-195B1C6B6CC9}" type="pres">
      <dgm:prSet presAssocID="{B5312E0F-7937-4167-BDBA-11E81DA07585}" presName="desTx" presStyleLbl="revTx" presStyleIdx="0" presStyleCnt="6">
        <dgm:presLayoutVars>
          <dgm:bulletEnabled val="1"/>
        </dgm:presLayoutVars>
      </dgm:prSet>
      <dgm:spPr/>
    </dgm:pt>
    <dgm:pt modelId="{D0B1361C-9693-4639-8157-716F6B407E7A}" type="pres">
      <dgm:prSet presAssocID="{37B0038A-DBC6-4606-A36E-EDCEBDFC6534}" presName="space" presStyleCnt="0"/>
      <dgm:spPr/>
    </dgm:pt>
    <dgm:pt modelId="{0896FE5A-8177-4ECE-B11D-EA79A2EFC6B1}" type="pres">
      <dgm:prSet presAssocID="{9DA95278-0030-4A2F-9832-8770CDAFE436}" presName="composite" presStyleCnt="0"/>
      <dgm:spPr/>
    </dgm:pt>
    <dgm:pt modelId="{1CE2A8C4-68C4-418F-A726-FDB952803C9B}" type="pres">
      <dgm:prSet presAssocID="{9DA95278-0030-4A2F-9832-8770CDAFE436}" presName="parTx" presStyleLbl="node1" presStyleIdx="1" presStyleCnt="6">
        <dgm:presLayoutVars>
          <dgm:chMax val="0"/>
          <dgm:chPref val="0"/>
          <dgm:bulletEnabled val="1"/>
        </dgm:presLayoutVars>
      </dgm:prSet>
      <dgm:spPr/>
    </dgm:pt>
    <dgm:pt modelId="{C0F95126-4171-48FD-9742-EFFF845E9F26}" type="pres">
      <dgm:prSet presAssocID="{9DA95278-0030-4A2F-9832-8770CDAFE436}" presName="desTx" presStyleLbl="revTx" presStyleIdx="1" presStyleCnt="6">
        <dgm:presLayoutVars>
          <dgm:bulletEnabled val="1"/>
        </dgm:presLayoutVars>
      </dgm:prSet>
      <dgm:spPr/>
    </dgm:pt>
    <dgm:pt modelId="{EE41C1F7-2F02-4179-806E-274E47D127DA}" type="pres">
      <dgm:prSet presAssocID="{E0E304A7-4ED4-4B32-BC7A-BCA099F0356E}" presName="space" presStyleCnt="0"/>
      <dgm:spPr/>
    </dgm:pt>
    <dgm:pt modelId="{35E5E125-D47B-44A5-AD1A-B871218E6E2B}" type="pres">
      <dgm:prSet presAssocID="{B8B9A8D7-5D34-4BB4-B1C3-EF73C54398F7}" presName="composite" presStyleCnt="0"/>
      <dgm:spPr/>
    </dgm:pt>
    <dgm:pt modelId="{AF62A1AA-B6E3-4185-8D4F-FB6B63C054AF}" type="pres">
      <dgm:prSet presAssocID="{B8B9A8D7-5D34-4BB4-B1C3-EF73C54398F7}" presName="parTx" presStyleLbl="node1" presStyleIdx="2" presStyleCnt="6">
        <dgm:presLayoutVars>
          <dgm:chMax val="0"/>
          <dgm:chPref val="0"/>
          <dgm:bulletEnabled val="1"/>
        </dgm:presLayoutVars>
      </dgm:prSet>
      <dgm:spPr/>
    </dgm:pt>
    <dgm:pt modelId="{EF362DCA-29A5-4953-9EEA-1428B376A117}" type="pres">
      <dgm:prSet presAssocID="{B8B9A8D7-5D34-4BB4-B1C3-EF73C54398F7}" presName="desTx" presStyleLbl="revTx" presStyleIdx="2" presStyleCnt="6">
        <dgm:presLayoutVars>
          <dgm:bulletEnabled val="1"/>
        </dgm:presLayoutVars>
      </dgm:prSet>
      <dgm:spPr/>
    </dgm:pt>
    <dgm:pt modelId="{2F26A080-ADE8-44AD-86B6-D1740ABF0453}" type="pres">
      <dgm:prSet presAssocID="{0E14E3A4-4E12-4B8A-A496-FCA51DD4A73D}" presName="space" presStyleCnt="0"/>
      <dgm:spPr/>
    </dgm:pt>
    <dgm:pt modelId="{32A02388-76D1-4480-AA23-2871CB3BB454}" type="pres">
      <dgm:prSet presAssocID="{972312C6-A196-424A-9372-9F6EDD9CC732}" presName="composite" presStyleCnt="0"/>
      <dgm:spPr/>
    </dgm:pt>
    <dgm:pt modelId="{3934BEAF-0690-4DDB-B141-625F7F41E895}" type="pres">
      <dgm:prSet presAssocID="{972312C6-A196-424A-9372-9F6EDD9CC732}" presName="parTx" presStyleLbl="node1" presStyleIdx="3" presStyleCnt="6">
        <dgm:presLayoutVars>
          <dgm:chMax val="0"/>
          <dgm:chPref val="0"/>
          <dgm:bulletEnabled val="1"/>
        </dgm:presLayoutVars>
      </dgm:prSet>
      <dgm:spPr/>
    </dgm:pt>
    <dgm:pt modelId="{4915A645-E147-431F-8ECF-7367D1B5ADA6}" type="pres">
      <dgm:prSet presAssocID="{972312C6-A196-424A-9372-9F6EDD9CC732}" presName="desTx" presStyleLbl="revTx" presStyleIdx="3" presStyleCnt="6">
        <dgm:presLayoutVars>
          <dgm:bulletEnabled val="1"/>
        </dgm:presLayoutVars>
      </dgm:prSet>
      <dgm:spPr/>
    </dgm:pt>
    <dgm:pt modelId="{B20855CE-2D87-4C22-BCC6-1C059839129F}" type="pres">
      <dgm:prSet presAssocID="{22CA3B6E-0EF1-4E58-B39F-380663DC001A}" presName="space" presStyleCnt="0"/>
      <dgm:spPr/>
    </dgm:pt>
    <dgm:pt modelId="{560FB461-4506-40CF-B500-CB48504EB5C4}" type="pres">
      <dgm:prSet presAssocID="{83B35D4B-54E3-46DF-A4C7-F13A19B72404}" presName="composite" presStyleCnt="0"/>
      <dgm:spPr/>
    </dgm:pt>
    <dgm:pt modelId="{771D2646-FC69-4DA8-84A1-38CEECCF4816}" type="pres">
      <dgm:prSet presAssocID="{83B35D4B-54E3-46DF-A4C7-F13A19B72404}" presName="parTx" presStyleLbl="node1" presStyleIdx="4" presStyleCnt="6">
        <dgm:presLayoutVars>
          <dgm:chMax val="0"/>
          <dgm:chPref val="0"/>
          <dgm:bulletEnabled val="1"/>
        </dgm:presLayoutVars>
      </dgm:prSet>
      <dgm:spPr/>
    </dgm:pt>
    <dgm:pt modelId="{71C33654-9714-4194-9342-9CF1B5474ADF}" type="pres">
      <dgm:prSet presAssocID="{83B35D4B-54E3-46DF-A4C7-F13A19B72404}" presName="desTx" presStyleLbl="revTx" presStyleIdx="4" presStyleCnt="6">
        <dgm:presLayoutVars>
          <dgm:bulletEnabled val="1"/>
        </dgm:presLayoutVars>
      </dgm:prSet>
      <dgm:spPr/>
    </dgm:pt>
    <dgm:pt modelId="{D17050D3-4EE3-4378-B7E2-82D8A5270043}" type="pres">
      <dgm:prSet presAssocID="{94D39454-6BAB-49B3-875D-1DE467C3FCA3}" presName="space" presStyleCnt="0"/>
      <dgm:spPr/>
    </dgm:pt>
    <dgm:pt modelId="{B2CB0438-C14B-4D68-8A05-5668160CAA2C}" type="pres">
      <dgm:prSet presAssocID="{0EFE7D5B-1977-4A4E-B0E5-E6546F6BF903}" presName="composite" presStyleCnt="0"/>
      <dgm:spPr/>
    </dgm:pt>
    <dgm:pt modelId="{155C15F6-150D-4F1E-938B-1D653D67EC99}" type="pres">
      <dgm:prSet presAssocID="{0EFE7D5B-1977-4A4E-B0E5-E6546F6BF903}" presName="parTx" presStyleLbl="node1" presStyleIdx="5" presStyleCnt="6">
        <dgm:presLayoutVars>
          <dgm:chMax val="0"/>
          <dgm:chPref val="0"/>
          <dgm:bulletEnabled val="1"/>
        </dgm:presLayoutVars>
      </dgm:prSet>
      <dgm:spPr/>
    </dgm:pt>
    <dgm:pt modelId="{91A66A94-8B3E-43F7-BD09-BB902E37A07A}" type="pres">
      <dgm:prSet presAssocID="{0EFE7D5B-1977-4A4E-B0E5-E6546F6BF903}" presName="desTx" presStyleLbl="revTx" presStyleIdx="5" presStyleCnt="6">
        <dgm:presLayoutVars>
          <dgm:bulletEnabled val="1"/>
        </dgm:presLayoutVars>
      </dgm:prSet>
      <dgm:spPr/>
    </dgm:pt>
  </dgm:ptLst>
  <dgm:cxnLst>
    <dgm:cxn modelId="{3E26D400-A5CF-47E6-91BD-C39AA7040DCF}" srcId="{BBBBB599-CF9D-4541-9013-7B6A4FAD48CA}" destId="{B8B9A8D7-5D34-4BB4-B1C3-EF73C54398F7}" srcOrd="2" destOrd="0" parTransId="{A87C73CC-FC1B-478A-9B81-0A1EDF0E8A0C}" sibTransId="{0E14E3A4-4E12-4B8A-A496-FCA51DD4A73D}"/>
    <dgm:cxn modelId="{8598DF00-5C14-4531-BDFD-399EF5B29B79}" srcId="{0EFE7D5B-1977-4A4E-B0E5-E6546F6BF903}" destId="{7EA5E515-4494-4891-B9C0-FFBF81B430DC}" srcOrd="0" destOrd="0" parTransId="{85C1495D-1325-4CCA-A1BB-83FC6EFF23F6}" sibTransId="{E45EB1EB-0CA7-4C7B-9040-485A5EFEEB24}"/>
    <dgm:cxn modelId="{0766B609-B6C1-43DD-8411-A6D7E3AECEA3}" srcId="{9DA95278-0030-4A2F-9832-8770CDAFE436}" destId="{98A85B9E-D51B-4012-8CF1-BEB604B7FCE1}" srcOrd="2" destOrd="0" parTransId="{C3233BD5-7551-4100-AF40-F5A32934C216}" sibTransId="{030BF96C-FA99-449A-A394-7B269717AAD9}"/>
    <dgm:cxn modelId="{EEAB500B-1158-4D15-BBC4-A875058EB9B9}" srcId="{B5312E0F-7937-4167-BDBA-11E81DA07585}" destId="{907F473D-F266-437D-88A7-FE9F2F2B94C5}" srcOrd="1" destOrd="0" parTransId="{5F6F25C3-9F75-4EF9-A849-EBF4EA0D8419}" sibTransId="{880EBD6E-25C1-483C-A5F0-E84DB6079397}"/>
    <dgm:cxn modelId="{2AC78B16-F5DB-43DF-9CDF-68ED07EE7A64}" type="presOf" srcId="{DB32DEBD-DE33-4735-9A45-3318240F36C5}" destId="{C0F95126-4171-48FD-9742-EFFF845E9F26}" srcOrd="0" destOrd="3" presId="urn:microsoft.com/office/officeart/2005/8/layout/chevron1"/>
    <dgm:cxn modelId="{4376851B-6423-405F-A922-A0086C13C222}" srcId="{B8B9A8D7-5D34-4BB4-B1C3-EF73C54398F7}" destId="{AC1F9315-64EF-4080-A1F4-2CFFECCD64F4}" srcOrd="0" destOrd="0" parTransId="{85A03B42-3A0D-4B4E-AF48-9DF6DBA8D2DA}" sibTransId="{689893F8-77D3-4EB4-8BE2-C4E5C5F2FD66}"/>
    <dgm:cxn modelId="{07E3D224-EB38-48D9-AB5C-C9BC993E202B}" type="presOf" srcId="{94C7F153-30BE-4135-A216-8EAB66D4199C}" destId="{C0F95126-4171-48FD-9742-EFFF845E9F26}" srcOrd="0" destOrd="4" presId="urn:microsoft.com/office/officeart/2005/8/layout/chevron1"/>
    <dgm:cxn modelId="{9E4DB125-F529-48FA-85F5-C43FBE158A78}" srcId="{BBBBB599-CF9D-4541-9013-7B6A4FAD48CA}" destId="{0EFE7D5B-1977-4A4E-B0E5-E6546F6BF903}" srcOrd="5" destOrd="0" parTransId="{8421DA54-4645-4B89-969B-2FFA28D9D0F6}" sibTransId="{09CEB580-491D-4FA9-8D98-7B56AD5140A5}"/>
    <dgm:cxn modelId="{CC1EA52F-E8D1-462F-84BC-B37E5575D298}" type="presOf" srcId="{83B35D4B-54E3-46DF-A4C7-F13A19B72404}" destId="{771D2646-FC69-4DA8-84A1-38CEECCF4816}" srcOrd="0" destOrd="0" presId="urn:microsoft.com/office/officeart/2005/8/layout/chevron1"/>
    <dgm:cxn modelId="{A7882430-4B86-4B68-B65A-B4C2F5DDAA2E}" srcId="{9DA95278-0030-4A2F-9832-8770CDAFE436}" destId="{94C7F153-30BE-4135-A216-8EAB66D4199C}" srcOrd="4" destOrd="0" parTransId="{7A279CDA-A1E4-402C-A8F2-09D7795686D7}" sibTransId="{E158B2B2-B3B9-4C2C-A511-57C40DB03684}"/>
    <dgm:cxn modelId="{1A361C3E-9C9B-4CC8-85ED-F5FC4EA50A32}" type="presOf" srcId="{7EA5E515-4494-4891-B9C0-FFBF81B430DC}" destId="{91A66A94-8B3E-43F7-BD09-BB902E37A07A}" srcOrd="0" destOrd="0" presId="urn:microsoft.com/office/officeart/2005/8/layout/chevron1"/>
    <dgm:cxn modelId="{926EF83F-6CB0-452A-B3EC-7D538EFDFB7E}" type="presOf" srcId="{6854A756-4580-496D-86E3-17BAC8E310C1}" destId="{71C33654-9714-4194-9342-9CF1B5474ADF}" srcOrd="0" destOrd="0" presId="urn:microsoft.com/office/officeart/2005/8/layout/chevron1"/>
    <dgm:cxn modelId="{15BAF262-5C5C-4D60-A4E3-3A1214FC8F89}" type="presOf" srcId="{972312C6-A196-424A-9372-9F6EDD9CC732}" destId="{3934BEAF-0690-4DDB-B141-625F7F41E895}" srcOrd="0" destOrd="0" presId="urn:microsoft.com/office/officeart/2005/8/layout/chevron1"/>
    <dgm:cxn modelId="{ABC68D63-75EE-4B46-88EA-E0A92E5CE756}" type="presOf" srcId="{DF20489E-8A72-4B45-8E8B-0A9B24AFAA4B}" destId="{C0F95126-4171-48FD-9742-EFFF845E9F26}" srcOrd="0" destOrd="1" presId="urn:microsoft.com/office/officeart/2005/8/layout/chevron1"/>
    <dgm:cxn modelId="{630FE449-C891-4099-AB92-D44D0866ED40}" type="presOf" srcId="{AC1F9315-64EF-4080-A1F4-2CFFECCD64F4}" destId="{EF362DCA-29A5-4953-9EEA-1428B376A117}" srcOrd="0" destOrd="0" presId="urn:microsoft.com/office/officeart/2005/8/layout/chevron1"/>
    <dgm:cxn modelId="{0A7F3776-B7B0-48A7-B77E-E2B16BCFC1A9}" type="presOf" srcId="{907F473D-F266-437D-88A7-FE9F2F2B94C5}" destId="{09783776-C3B0-434F-BDF0-195B1C6B6CC9}" srcOrd="0" destOrd="1" presId="urn:microsoft.com/office/officeart/2005/8/layout/chevron1"/>
    <dgm:cxn modelId="{B6A94A58-5067-4DAA-9C74-F05B02B74A06}" type="presOf" srcId="{BBBBB599-CF9D-4541-9013-7B6A4FAD48CA}" destId="{20BDEB5B-8899-4E48-852D-497A1E0D9A0E}" srcOrd="0" destOrd="0" presId="urn:microsoft.com/office/officeart/2005/8/layout/chevron1"/>
    <dgm:cxn modelId="{ADF7857A-44D0-46FD-BF0C-5296C4697D84}" srcId="{BBBBB599-CF9D-4541-9013-7B6A4FAD48CA}" destId="{972312C6-A196-424A-9372-9F6EDD9CC732}" srcOrd="3" destOrd="0" parTransId="{E343F361-547D-4B28-84EB-65DF315D94C1}" sibTransId="{22CA3B6E-0EF1-4E58-B39F-380663DC001A}"/>
    <dgm:cxn modelId="{A1BAB75A-C44A-4A28-8F91-960D528FEDB4}" srcId="{BBBBB599-CF9D-4541-9013-7B6A4FAD48CA}" destId="{B5312E0F-7937-4167-BDBA-11E81DA07585}" srcOrd="0" destOrd="0" parTransId="{23010DD3-C5C9-482E-9107-681582D2C84E}" sibTransId="{37B0038A-DBC6-4606-A36E-EDCEBDFC6534}"/>
    <dgm:cxn modelId="{A456DF7F-1C18-4363-80B8-A10CDED00DA6}" srcId="{83B35D4B-54E3-46DF-A4C7-F13A19B72404}" destId="{6854A756-4580-496D-86E3-17BAC8E310C1}" srcOrd="0" destOrd="0" parTransId="{EEE36CEF-05F0-4D45-91D8-4821D47C5C89}" sibTransId="{96F63E60-AC8F-4DB3-90D5-C1AF5527A35B}"/>
    <dgm:cxn modelId="{FCECCC83-F107-43BE-A679-13D1FBFC5676}" type="presOf" srcId="{A641F6EC-3B77-445D-8361-F06BEEF82825}" destId="{4915A645-E147-431F-8ECF-7367D1B5ADA6}" srcOrd="0" destOrd="0" presId="urn:microsoft.com/office/officeart/2005/8/layout/chevron1"/>
    <dgm:cxn modelId="{EDD5BD99-57F9-4764-A43D-15E7D5866CE9}" srcId="{972312C6-A196-424A-9372-9F6EDD9CC732}" destId="{A641F6EC-3B77-445D-8361-F06BEEF82825}" srcOrd="0" destOrd="0" parTransId="{2DEFB209-2EE1-4F3D-A149-E872A76DBF37}" sibTransId="{0FCCE38C-563D-4EEA-A5F3-E934C47DB16D}"/>
    <dgm:cxn modelId="{F30FEAA6-4D5A-44BD-A3B9-91EC6F0852D8}" type="presOf" srcId="{B8B9A8D7-5D34-4BB4-B1C3-EF73C54398F7}" destId="{AF62A1AA-B6E3-4185-8D4F-FB6B63C054AF}" srcOrd="0" destOrd="0" presId="urn:microsoft.com/office/officeart/2005/8/layout/chevron1"/>
    <dgm:cxn modelId="{6153E0B7-DA0C-43B7-89E0-2082C51FA95B}" type="presOf" srcId="{B5312E0F-7937-4167-BDBA-11E81DA07585}" destId="{8DCF75AD-AEC2-4378-B07E-9B85618C4F6E}" srcOrd="0" destOrd="0" presId="urn:microsoft.com/office/officeart/2005/8/layout/chevron1"/>
    <dgm:cxn modelId="{EE776FB8-1F12-45DD-A8F8-1620DC50879A}" srcId="{9DA95278-0030-4A2F-9832-8770CDAFE436}" destId="{DF20489E-8A72-4B45-8E8B-0A9B24AFAA4B}" srcOrd="1" destOrd="0" parTransId="{05352FFE-7209-4850-BFA3-7FDA6B9C9E57}" sibTransId="{78822668-22E0-4196-9D38-68449A654F5A}"/>
    <dgm:cxn modelId="{8B2513BB-1A52-4047-B532-BDA60D033B76}" type="presOf" srcId="{0EFE7D5B-1977-4A4E-B0E5-E6546F6BF903}" destId="{155C15F6-150D-4F1E-938B-1D653D67EC99}" srcOrd="0" destOrd="0" presId="urn:microsoft.com/office/officeart/2005/8/layout/chevron1"/>
    <dgm:cxn modelId="{6C78A9C3-5847-442B-B83C-4E805DDDD003}" srcId="{BBBBB599-CF9D-4541-9013-7B6A4FAD48CA}" destId="{83B35D4B-54E3-46DF-A4C7-F13A19B72404}" srcOrd="4" destOrd="0" parTransId="{8FDE149D-0CE8-4135-8610-7B7FFB5364EE}" sibTransId="{94D39454-6BAB-49B3-875D-1DE467C3FCA3}"/>
    <dgm:cxn modelId="{1892D6C4-75E7-46A3-B916-10E8EF7593C3}" srcId="{9DA95278-0030-4A2F-9832-8770CDAFE436}" destId="{DB32DEBD-DE33-4735-9A45-3318240F36C5}" srcOrd="3" destOrd="0" parTransId="{8D410D75-F740-4240-A6EF-AD5EC0D15EC4}" sibTransId="{0ED69BC6-24A7-4F73-8857-1380DCFF6B23}"/>
    <dgm:cxn modelId="{4C83F5C9-AA31-4622-A027-FDA1D15A10F4}" srcId="{9DA95278-0030-4A2F-9832-8770CDAFE436}" destId="{0C49D7AF-6174-47DD-B7DF-7026FFD09EA0}" srcOrd="0" destOrd="0" parTransId="{ABF1550E-17BB-47D9-88CC-C1D43FE43932}" sibTransId="{17CC8AA4-12C6-4B12-9D5E-4F072C45F4B5}"/>
    <dgm:cxn modelId="{90E7A6CE-0AAF-4156-B2AA-671186B5E7C1}" srcId="{BBBBB599-CF9D-4541-9013-7B6A4FAD48CA}" destId="{9DA95278-0030-4A2F-9832-8770CDAFE436}" srcOrd="1" destOrd="0" parTransId="{FB8BC2DF-EC8A-4C9C-971E-EBBAFB54A587}" sibTransId="{E0E304A7-4ED4-4B32-BC7A-BCA099F0356E}"/>
    <dgm:cxn modelId="{14833BD4-6B2C-43BC-B4DC-178674EDDA5D}" type="presOf" srcId="{9346A40C-EDAE-4BD7-931F-0102257D7BA3}" destId="{09783776-C3B0-434F-BDF0-195B1C6B6CC9}" srcOrd="0" destOrd="0" presId="urn:microsoft.com/office/officeart/2005/8/layout/chevron1"/>
    <dgm:cxn modelId="{8CA38CDC-5362-4753-88DD-1E20F05428D4}" type="presOf" srcId="{0C49D7AF-6174-47DD-B7DF-7026FFD09EA0}" destId="{C0F95126-4171-48FD-9742-EFFF845E9F26}" srcOrd="0" destOrd="0" presId="urn:microsoft.com/office/officeart/2005/8/layout/chevron1"/>
    <dgm:cxn modelId="{8DCEA9DE-67C6-47E3-8AC2-8FFA325DF89A}" type="presOf" srcId="{98A85B9E-D51B-4012-8CF1-BEB604B7FCE1}" destId="{C0F95126-4171-48FD-9742-EFFF845E9F26}" srcOrd="0" destOrd="2" presId="urn:microsoft.com/office/officeart/2005/8/layout/chevron1"/>
    <dgm:cxn modelId="{9F456BF4-278A-464C-B683-5B57A6BFC426}" type="presOf" srcId="{9DA95278-0030-4A2F-9832-8770CDAFE436}" destId="{1CE2A8C4-68C4-418F-A726-FDB952803C9B}" srcOrd="0" destOrd="0" presId="urn:microsoft.com/office/officeart/2005/8/layout/chevron1"/>
    <dgm:cxn modelId="{6AFA2DF6-DD3D-403E-9730-22315EC2F64A}" srcId="{B5312E0F-7937-4167-BDBA-11E81DA07585}" destId="{9346A40C-EDAE-4BD7-931F-0102257D7BA3}" srcOrd="0" destOrd="0" parTransId="{FE7D4A7C-60B8-48DA-B757-2CEC06F33571}" sibTransId="{96357D75-041D-4432-9052-4E649EA0D03B}"/>
    <dgm:cxn modelId="{F6522BEE-916F-4C03-B469-B79D742DF31D}" type="presParOf" srcId="{20BDEB5B-8899-4E48-852D-497A1E0D9A0E}" destId="{C307C407-0192-4649-A163-755077C21E87}" srcOrd="0" destOrd="0" presId="urn:microsoft.com/office/officeart/2005/8/layout/chevron1"/>
    <dgm:cxn modelId="{762FB36A-FB6C-4DC8-B4E1-965498B22B3F}" type="presParOf" srcId="{C307C407-0192-4649-A163-755077C21E87}" destId="{8DCF75AD-AEC2-4378-B07E-9B85618C4F6E}" srcOrd="0" destOrd="0" presId="urn:microsoft.com/office/officeart/2005/8/layout/chevron1"/>
    <dgm:cxn modelId="{5585DCA3-15E5-4C5F-8C1F-6A33EFEEA8E9}" type="presParOf" srcId="{C307C407-0192-4649-A163-755077C21E87}" destId="{09783776-C3B0-434F-BDF0-195B1C6B6CC9}" srcOrd="1" destOrd="0" presId="urn:microsoft.com/office/officeart/2005/8/layout/chevron1"/>
    <dgm:cxn modelId="{4B30FD5C-F29E-473B-9154-483D2004231F}" type="presParOf" srcId="{20BDEB5B-8899-4E48-852D-497A1E0D9A0E}" destId="{D0B1361C-9693-4639-8157-716F6B407E7A}" srcOrd="1" destOrd="0" presId="urn:microsoft.com/office/officeart/2005/8/layout/chevron1"/>
    <dgm:cxn modelId="{43ABCC70-AD41-4441-BDBA-CE6AD110964C}" type="presParOf" srcId="{20BDEB5B-8899-4E48-852D-497A1E0D9A0E}" destId="{0896FE5A-8177-4ECE-B11D-EA79A2EFC6B1}" srcOrd="2" destOrd="0" presId="urn:microsoft.com/office/officeart/2005/8/layout/chevron1"/>
    <dgm:cxn modelId="{2AFA4973-5D39-4BE1-B4FF-A85F5D1BF190}" type="presParOf" srcId="{0896FE5A-8177-4ECE-B11D-EA79A2EFC6B1}" destId="{1CE2A8C4-68C4-418F-A726-FDB952803C9B}" srcOrd="0" destOrd="0" presId="urn:microsoft.com/office/officeart/2005/8/layout/chevron1"/>
    <dgm:cxn modelId="{7F8C80FE-D1A9-49F3-B879-0DFB9B17EDB1}" type="presParOf" srcId="{0896FE5A-8177-4ECE-B11D-EA79A2EFC6B1}" destId="{C0F95126-4171-48FD-9742-EFFF845E9F26}" srcOrd="1" destOrd="0" presId="urn:microsoft.com/office/officeart/2005/8/layout/chevron1"/>
    <dgm:cxn modelId="{C9FE1012-482C-41A6-89AE-12238E2E1169}" type="presParOf" srcId="{20BDEB5B-8899-4E48-852D-497A1E0D9A0E}" destId="{EE41C1F7-2F02-4179-806E-274E47D127DA}" srcOrd="3" destOrd="0" presId="urn:microsoft.com/office/officeart/2005/8/layout/chevron1"/>
    <dgm:cxn modelId="{BB1404E6-5DB4-4DD5-9C09-DBBC35A44087}" type="presParOf" srcId="{20BDEB5B-8899-4E48-852D-497A1E0D9A0E}" destId="{35E5E125-D47B-44A5-AD1A-B871218E6E2B}" srcOrd="4" destOrd="0" presId="urn:microsoft.com/office/officeart/2005/8/layout/chevron1"/>
    <dgm:cxn modelId="{F6436269-3461-4B63-B33A-A74EF6BEEC4F}" type="presParOf" srcId="{35E5E125-D47B-44A5-AD1A-B871218E6E2B}" destId="{AF62A1AA-B6E3-4185-8D4F-FB6B63C054AF}" srcOrd="0" destOrd="0" presId="urn:microsoft.com/office/officeart/2005/8/layout/chevron1"/>
    <dgm:cxn modelId="{DE20364E-98BF-4E42-BDE3-3DAF983A0EFD}" type="presParOf" srcId="{35E5E125-D47B-44A5-AD1A-B871218E6E2B}" destId="{EF362DCA-29A5-4953-9EEA-1428B376A117}" srcOrd="1" destOrd="0" presId="urn:microsoft.com/office/officeart/2005/8/layout/chevron1"/>
    <dgm:cxn modelId="{F25FE3EB-8E7B-4ABA-9B56-D8357B68073E}" type="presParOf" srcId="{20BDEB5B-8899-4E48-852D-497A1E0D9A0E}" destId="{2F26A080-ADE8-44AD-86B6-D1740ABF0453}" srcOrd="5" destOrd="0" presId="urn:microsoft.com/office/officeart/2005/8/layout/chevron1"/>
    <dgm:cxn modelId="{90EAB4E6-F0FB-413D-9E6D-3744E40C3B40}" type="presParOf" srcId="{20BDEB5B-8899-4E48-852D-497A1E0D9A0E}" destId="{32A02388-76D1-4480-AA23-2871CB3BB454}" srcOrd="6" destOrd="0" presId="urn:microsoft.com/office/officeart/2005/8/layout/chevron1"/>
    <dgm:cxn modelId="{B7AD4676-C426-4364-B11B-ABA76B3D98E4}" type="presParOf" srcId="{32A02388-76D1-4480-AA23-2871CB3BB454}" destId="{3934BEAF-0690-4DDB-B141-625F7F41E895}" srcOrd="0" destOrd="0" presId="urn:microsoft.com/office/officeart/2005/8/layout/chevron1"/>
    <dgm:cxn modelId="{7CA88269-4C59-4202-81D3-9AD0CF516942}" type="presParOf" srcId="{32A02388-76D1-4480-AA23-2871CB3BB454}" destId="{4915A645-E147-431F-8ECF-7367D1B5ADA6}" srcOrd="1" destOrd="0" presId="urn:microsoft.com/office/officeart/2005/8/layout/chevron1"/>
    <dgm:cxn modelId="{EE4BA8DB-0FF3-47A4-8DC9-33E8EA4ADBAA}" type="presParOf" srcId="{20BDEB5B-8899-4E48-852D-497A1E0D9A0E}" destId="{B20855CE-2D87-4C22-BCC6-1C059839129F}" srcOrd="7" destOrd="0" presId="urn:microsoft.com/office/officeart/2005/8/layout/chevron1"/>
    <dgm:cxn modelId="{0EA58D6A-D14D-4C59-BBDB-2119F70206E1}" type="presParOf" srcId="{20BDEB5B-8899-4E48-852D-497A1E0D9A0E}" destId="{560FB461-4506-40CF-B500-CB48504EB5C4}" srcOrd="8" destOrd="0" presId="urn:microsoft.com/office/officeart/2005/8/layout/chevron1"/>
    <dgm:cxn modelId="{802A8848-5027-4D28-B60C-2EA2FDA6A5EF}" type="presParOf" srcId="{560FB461-4506-40CF-B500-CB48504EB5C4}" destId="{771D2646-FC69-4DA8-84A1-38CEECCF4816}" srcOrd="0" destOrd="0" presId="urn:microsoft.com/office/officeart/2005/8/layout/chevron1"/>
    <dgm:cxn modelId="{E6FBB540-31A1-4827-AA10-369EF7181F45}" type="presParOf" srcId="{560FB461-4506-40CF-B500-CB48504EB5C4}" destId="{71C33654-9714-4194-9342-9CF1B5474ADF}" srcOrd="1" destOrd="0" presId="urn:microsoft.com/office/officeart/2005/8/layout/chevron1"/>
    <dgm:cxn modelId="{2178FED1-E8A8-4A53-86DD-075F59330E62}" type="presParOf" srcId="{20BDEB5B-8899-4E48-852D-497A1E0D9A0E}" destId="{D17050D3-4EE3-4378-B7E2-82D8A5270043}" srcOrd="9" destOrd="0" presId="urn:microsoft.com/office/officeart/2005/8/layout/chevron1"/>
    <dgm:cxn modelId="{41FBAC00-B630-4598-93B2-71D90BE1CCDD}" type="presParOf" srcId="{20BDEB5B-8899-4E48-852D-497A1E0D9A0E}" destId="{B2CB0438-C14B-4D68-8A05-5668160CAA2C}" srcOrd="10" destOrd="0" presId="urn:microsoft.com/office/officeart/2005/8/layout/chevron1"/>
    <dgm:cxn modelId="{49A0127E-4A6D-4E4E-B21B-A610200B3F86}" type="presParOf" srcId="{B2CB0438-C14B-4D68-8A05-5668160CAA2C}" destId="{155C15F6-150D-4F1E-938B-1D653D67EC99}" srcOrd="0" destOrd="0" presId="urn:microsoft.com/office/officeart/2005/8/layout/chevron1"/>
    <dgm:cxn modelId="{8ED7DBF5-354C-42C0-B586-1F53336D66C1}" type="presParOf" srcId="{B2CB0438-C14B-4D68-8A05-5668160CAA2C}" destId="{91A66A94-8B3E-43F7-BD09-BB902E37A07A}"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BBB599-CF9D-4541-9013-7B6A4FAD48CA}" type="doc">
      <dgm:prSet loTypeId="urn:microsoft.com/office/officeart/2005/8/layout/chevron1" loCatId="process" qsTypeId="urn:microsoft.com/office/officeart/2005/8/quickstyle/simple5" qsCatId="simple" csTypeId="urn:microsoft.com/office/officeart/2005/8/colors/accent2_2" csCatId="accent2" phldr="1"/>
      <dgm:spPr/>
    </dgm:pt>
    <dgm:pt modelId="{B5312E0F-7937-4167-BDBA-11E81DA07585}">
      <dgm:prSet phldrT="[Text]"/>
      <dgm:spPr>
        <a:solidFill>
          <a:srgbClr val="FFCB05"/>
        </a:solidFill>
      </dgm:spPr>
      <dgm:t>
        <a:bodyPr/>
        <a:lstStyle/>
        <a:p>
          <a:r>
            <a:rPr lang="en-IN">
              <a:latin typeface="Times New Roman"/>
              <a:cs typeface="Times New Roman"/>
            </a:rPr>
            <a:t>Data</a:t>
          </a:r>
        </a:p>
      </dgm:t>
    </dgm:pt>
    <dgm:pt modelId="{23010DD3-C5C9-482E-9107-681582D2C84E}" type="parTrans" cxnId="{A1BAB75A-C44A-4A28-8F91-960D528FEDB4}">
      <dgm:prSet/>
      <dgm:spPr/>
      <dgm:t>
        <a:bodyPr/>
        <a:lstStyle/>
        <a:p>
          <a:endParaRPr lang="en-IN"/>
        </a:p>
      </dgm:t>
    </dgm:pt>
    <dgm:pt modelId="{37B0038A-DBC6-4606-A36E-EDCEBDFC6534}" type="sibTrans" cxnId="{A1BAB75A-C44A-4A28-8F91-960D528FEDB4}">
      <dgm:prSet/>
      <dgm:spPr/>
      <dgm:t>
        <a:bodyPr/>
        <a:lstStyle/>
        <a:p>
          <a:endParaRPr lang="en-IN"/>
        </a:p>
      </dgm:t>
    </dgm:pt>
    <dgm:pt modelId="{9DA95278-0030-4A2F-9832-8770CDAFE436}">
      <dgm:prSet phldrT="[Text]"/>
      <dgm:spPr>
        <a:solidFill>
          <a:srgbClr val="00274C"/>
        </a:solidFill>
      </dgm:spPr>
      <dgm:t>
        <a:bodyPr/>
        <a:lstStyle/>
        <a:p>
          <a:r>
            <a:rPr lang="en-IN">
              <a:latin typeface="Times New Roman"/>
              <a:cs typeface="Times New Roman"/>
            </a:rPr>
            <a:t>Feature Selection</a:t>
          </a:r>
        </a:p>
      </dgm:t>
    </dgm:pt>
    <dgm:pt modelId="{FB8BC2DF-EC8A-4C9C-971E-EBBAFB54A587}" type="parTrans" cxnId="{90E7A6CE-0AAF-4156-B2AA-671186B5E7C1}">
      <dgm:prSet/>
      <dgm:spPr/>
      <dgm:t>
        <a:bodyPr/>
        <a:lstStyle/>
        <a:p>
          <a:endParaRPr lang="en-IN"/>
        </a:p>
      </dgm:t>
    </dgm:pt>
    <dgm:pt modelId="{E0E304A7-4ED4-4B32-BC7A-BCA099F0356E}" type="sibTrans" cxnId="{90E7A6CE-0AAF-4156-B2AA-671186B5E7C1}">
      <dgm:prSet/>
      <dgm:spPr/>
      <dgm:t>
        <a:bodyPr/>
        <a:lstStyle/>
        <a:p>
          <a:endParaRPr lang="en-IN"/>
        </a:p>
      </dgm:t>
    </dgm:pt>
    <dgm:pt modelId="{B8B9A8D7-5D34-4BB4-B1C3-EF73C54398F7}">
      <dgm:prSet phldrT="[Text]"/>
      <dgm:spPr>
        <a:solidFill>
          <a:srgbClr val="00274C"/>
        </a:solidFill>
      </dgm:spPr>
      <dgm:t>
        <a:bodyPr/>
        <a:lstStyle/>
        <a:p>
          <a:r>
            <a:rPr lang="en-IN">
              <a:latin typeface="Times New Roman"/>
              <a:cs typeface="Times New Roman"/>
            </a:rPr>
            <a:t>Transformation</a:t>
          </a:r>
        </a:p>
      </dgm:t>
    </dgm:pt>
    <dgm:pt modelId="{A87C73CC-FC1B-478A-9B81-0A1EDF0E8A0C}" type="parTrans" cxnId="{3E26D400-A5CF-47E6-91BD-C39AA7040DCF}">
      <dgm:prSet/>
      <dgm:spPr/>
      <dgm:t>
        <a:bodyPr/>
        <a:lstStyle/>
        <a:p>
          <a:endParaRPr lang="en-IN"/>
        </a:p>
      </dgm:t>
    </dgm:pt>
    <dgm:pt modelId="{0E14E3A4-4E12-4B8A-A496-FCA51DD4A73D}" type="sibTrans" cxnId="{3E26D400-A5CF-47E6-91BD-C39AA7040DCF}">
      <dgm:prSet/>
      <dgm:spPr/>
      <dgm:t>
        <a:bodyPr/>
        <a:lstStyle/>
        <a:p>
          <a:endParaRPr lang="en-IN"/>
        </a:p>
      </dgm:t>
    </dgm:pt>
    <dgm:pt modelId="{83B35D4B-54E3-46DF-A4C7-F13A19B72404}">
      <dgm:prSet/>
      <dgm:spPr>
        <a:solidFill>
          <a:srgbClr val="00274C"/>
        </a:solidFill>
      </dgm:spPr>
      <dgm:t>
        <a:bodyPr/>
        <a:lstStyle/>
        <a:p>
          <a:r>
            <a:rPr lang="en-IN">
              <a:latin typeface="Times New Roman"/>
              <a:cs typeface="Times New Roman"/>
            </a:rPr>
            <a:t>Linear Model</a:t>
          </a:r>
        </a:p>
      </dgm:t>
    </dgm:pt>
    <dgm:pt modelId="{8FDE149D-0CE8-4135-8610-7B7FFB5364EE}" type="parTrans" cxnId="{6C78A9C3-5847-442B-B83C-4E805DDDD003}">
      <dgm:prSet/>
      <dgm:spPr/>
      <dgm:t>
        <a:bodyPr/>
        <a:lstStyle/>
        <a:p>
          <a:endParaRPr lang="en-IN"/>
        </a:p>
      </dgm:t>
    </dgm:pt>
    <dgm:pt modelId="{94D39454-6BAB-49B3-875D-1DE467C3FCA3}" type="sibTrans" cxnId="{6C78A9C3-5847-442B-B83C-4E805DDDD003}">
      <dgm:prSet/>
      <dgm:spPr/>
      <dgm:t>
        <a:bodyPr/>
        <a:lstStyle/>
        <a:p>
          <a:endParaRPr lang="en-IN"/>
        </a:p>
      </dgm:t>
    </dgm:pt>
    <dgm:pt modelId="{0EFE7D5B-1977-4A4E-B0E5-E6546F6BF903}">
      <dgm:prSet/>
      <dgm:spPr>
        <a:solidFill>
          <a:srgbClr val="00274C"/>
        </a:solidFill>
      </dgm:spPr>
      <dgm:t>
        <a:bodyPr/>
        <a:lstStyle/>
        <a:p>
          <a:r>
            <a:rPr lang="en-IN">
              <a:latin typeface="Times New Roman"/>
              <a:cs typeface="Times New Roman"/>
            </a:rPr>
            <a:t>Tests</a:t>
          </a:r>
        </a:p>
      </dgm:t>
    </dgm:pt>
    <dgm:pt modelId="{8421DA54-4645-4B89-969B-2FFA28D9D0F6}" type="parTrans" cxnId="{9E4DB125-F529-48FA-85F5-C43FBE158A78}">
      <dgm:prSet/>
      <dgm:spPr/>
      <dgm:t>
        <a:bodyPr/>
        <a:lstStyle/>
        <a:p>
          <a:endParaRPr lang="en-IN"/>
        </a:p>
      </dgm:t>
    </dgm:pt>
    <dgm:pt modelId="{09CEB580-491D-4FA9-8D98-7B56AD5140A5}" type="sibTrans" cxnId="{9E4DB125-F529-48FA-85F5-C43FBE158A78}">
      <dgm:prSet/>
      <dgm:spPr/>
      <dgm:t>
        <a:bodyPr/>
        <a:lstStyle/>
        <a:p>
          <a:endParaRPr lang="en-IN"/>
        </a:p>
      </dgm:t>
    </dgm:pt>
    <dgm:pt modelId="{9346A40C-EDAE-4BD7-931F-0102257D7BA3}">
      <dgm:prSet/>
      <dgm:spPr/>
      <dgm:t>
        <a:bodyPr/>
        <a:lstStyle/>
        <a:p>
          <a:r>
            <a:rPr lang="en-IN">
              <a:latin typeface="Times New Roman"/>
              <a:cs typeface="Times New Roman"/>
            </a:rPr>
            <a:t>Genomics</a:t>
          </a:r>
        </a:p>
      </dgm:t>
    </dgm:pt>
    <dgm:pt modelId="{FE7D4A7C-60B8-48DA-B757-2CEC06F33571}" type="parTrans" cxnId="{6AFA2DF6-DD3D-403E-9730-22315EC2F64A}">
      <dgm:prSet/>
      <dgm:spPr/>
      <dgm:t>
        <a:bodyPr/>
        <a:lstStyle/>
        <a:p>
          <a:endParaRPr lang="en-IN"/>
        </a:p>
      </dgm:t>
    </dgm:pt>
    <dgm:pt modelId="{96357D75-041D-4432-9052-4E649EA0D03B}" type="sibTrans" cxnId="{6AFA2DF6-DD3D-403E-9730-22315EC2F64A}">
      <dgm:prSet/>
      <dgm:spPr/>
      <dgm:t>
        <a:bodyPr/>
        <a:lstStyle/>
        <a:p>
          <a:endParaRPr lang="en-IN"/>
        </a:p>
      </dgm:t>
    </dgm:pt>
    <dgm:pt modelId="{907F473D-F266-437D-88A7-FE9F2F2B94C5}">
      <dgm:prSet/>
      <dgm:spPr/>
      <dgm:t>
        <a:bodyPr/>
        <a:lstStyle/>
        <a:p>
          <a:r>
            <a:rPr lang="en-IN">
              <a:latin typeface="Times New Roman"/>
              <a:cs typeface="Times New Roman"/>
            </a:rPr>
            <a:t>Imaging</a:t>
          </a:r>
        </a:p>
      </dgm:t>
    </dgm:pt>
    <dgm:pt modelId="{5F6F25C3-9F75-4EF9-A849-EBF4EA0D8419}" type="parTrans" cxnId="{EEAB500B-1158-4D15-BBC4-A875058EB9B9}">
      <dgm:prSet/>
      <dgm:spPr/>
      <dgm:t>
        <a:bodyPr/>
        <a:lstStyle/>
        <a:p>
          <a:endParaRPr lang="en-IN"/>
        </a:p>
      </dgm:t>
    </dgm:pt>
    <dgm:pt modelId="{880EBD6E-25C1-483C-A5F0-E84DB6079397}" type="sibTrans" cxnId="{EEAB500B-1158-4D15-BBC4-A875058EB9B9}">
      <dgm:prSet/>
      <dgm:spPr/>
      <dgm:t>
        <a:bodyPr/>
        <a:lstStyle/>
        <a:p>
          <a:endParaRPr lang="en-IN"/>
        </a:p>
      </dgm:t>
    </dgm:pt>
    <dgm:pt modelId="{DF20489E-8A72-4B45-8E8B-0A9B24AFAA4B}">
      <dgm:prSet/>
      <dgm:spPr/>
      <dgm:t>
        <a:bodyPr/>
        <a:lstStyle/>
        <a:p>
          <a:r>
            <a:rPr lang="en-IN" b="0">
              <a:latin typeface="Times New Roman"/>
              <a:cs typeface="Times New Roman"/>
            </a:rPr>
            <a:t>Random Forests</a:t>
          </a:r>
        </a:p>
      </dgm:t>
    </dgm:pt>
    <dgm:pt modelId="{05352FFE-7209-4850-BFA3-7FDA6B9C9E57}" type="parTrans" cxnId="{EE776FB8-1F12-45DD-A8F8-1620DC50879A}">
      <dgm:prSet/>
      <dgm:spPr/>
      <dgm:t>
        <a:bodyPr/>
        <a:lstStyle/>
        <a:p>
          <a:endParaRPr lang="en-IN"/>
        </a:p>
      </dgm:t>
    </dgm:pt>
    <dgm:pt modelId="{78822668-22E0-4196-9D38-68449A654F5A}" type="sibTrans" cxnId="{EE776FB8-1F12-45DD-A8F8-1620DC50879A}">
      <dgm:prSet/>
      <dgm:spPr/>
      <dgm:t>
        <a:bodyPr/>
        <a:lstStyle/>
        <a:p>
          <a:endParaRPr lang="en-IN"/>
        </a:p>
      </dgm:t>
    </dgm:pt>
    <dgm:pt modelId="{AC1F9315-64EF-4080-A1F4-2CFFECCD64F4}">
      <dgm:prSet phldrT="[Text]"/>
      <dgm:spPr/>
      <dgm:t>
        <a:bodyPr/>
        <a:lstStyle/>
        <a:p>
          <a:pPr rtl="0"/>
          <a:r>
            <a:rPr lang="en-IN">
              <a:latin typeface="Times New Roman"/>
              <a:cs typeface="Times New Roman"/>
            </a:rPr>
            <a:t>Box-Cox </a:t>
          </a:r>
        </a:p>
      </dgm:t>
    </dgm:pt>
    <dgm:pt modelId="{85A03B42-3A0D-4B4E-AF48-9DF6DBA8D2DA}" type="parTrans" cxnId="{4376851B-6423-405F-A922-A0086C13C222}">
      <dgm:prSet/>
      <dgm:spPr/>
      <dgm:t>
        <a:bodyPr/>
        <a:lstStyle/>
        <a:p>
          <a:endParaRPr lang="en-IN"/>
        </a:p>
      </dgm:t>
    </dgm:pt>
    <dgm:pt modelId="{689893F8-77D3-4EB4-8BE2-C4E5C5F2FD66}" type="sibTrans" cxnId="{4376851B-6423-405F-A922-A0086C13C222}">
      <dgm:prSet/>
      <dgm:spPr/>
      <dgm:t>
        <a:bodyPr/>
        <a:lstStyle/>
        <a:p>
          <a:endParaRPr lang="en-IN"/>
        </a:p>
      </dgm:t>
    </dgm:pt>
    <dgm:pt modelId="{6854A756-4580-496D-86E3-17BAC8E310C1}">
      <dgm:prSet phldr="0"/>
      <dgm:spPr/>
      <dgm:t>
        <a:bodyPr/>
        <a:lstStyle/>
        <a:p>
          <a:pPr rtl="0"/>
          <a:r>
            <a:rPr lang="en-IN">
              <a:latin typeface="Times New Roman"/>
              <a:cs typeface="Times New Roman"/>
            </a:rPr>
            <a:t>Ridge Regression</a:t>
          </a:r>
        </a:p>
      </dgm:t>
    </dgm:pt>
    <dgm:pt modelId="{EEE36CEF-05F0-4D45-91D8-4821D47C5C89}" type="parTrans" cxnId="{A456DF7F-1C18-4363-80B8-A10CDED00DA6}">
      <dgm:prSet/>
      <dgm:spPr/>
      <dgm:t>
        <a:bodyPr/>
        <a:lstStyle/>
        <a:p>
          <a:endParaRPr lang="en-IN"/>
        </a:p>
      </dgm:t>
    </dgm:pt>
    <dgm:pt modelId="{96F63E60-AC8F-4DB3-90D5-C1AF5527A35B}" type="sibTrans" cxnId="{A456DF7F-1C18-4363-80B8-A10CDED00DA6}">
      <dgm:prSet/>
      <dgm:spPr/>
      <dgm:t>
        <a:bodyPr/>
        <a:lstStyle/>
        <a:p>
          <a:endParaRPr lang="en-IN"/>
        </a:p>
      </dgm:t>
    </dgm:pt>
    <dgm:pt modelId="{7EA5E515-4494-4891-B9C0-FFBF81B430DC}">
      <dgm:prSet/>
      <dgm:spPr/>
      <dgm:t>
        <a:bodyPr/>
        <a:lstStyle/>
        <a:p>
          <a:r>
            <a:rPr lang="en-IN">
              <a:latin typeface="Times New Roman"/>
              <a:cs typeface="Times New Roman"/>
            </a:rPr>
            <a:t>RMSE</a:t>
          </a:r>
        </a:p>
      </dgm:t>
    </dgm:pt>
    <dgm:pt modelId="{85C1495D-1325-4CCA-A1BB-83FC6EFF23F6}" type="parTrans" cxnId="{8598DF00-5C14-4531-BDFD-399EF5B29B79}">
      <dgm:prSet/>
      <dgm:spPr/>
      <dgm:t>
        <a:bodyPr/>
        <a:lstStyle/>
        <a:p>
          <a:endParaRPr lang="en-IN"/>
        </a:p>
      </dgm:t>
    </dgm:pt>
    <dgm:pt modelId="{E45EB1EB-0CA7-4C7B-9040-485A5EFEEB24}" type="sibTrans" cxnId="{8598DF00-5C14-4531-BDFD-399EF5B29B79}">
      <dgm:prSet/>
      <dgm:spPr/>
      <dgm:t>
        <a:bodyPr/>
        <a:lstStyle/>
        <a:p>
          <a:endParaRPr lang="en-IN"/>
        </a:p>
      </dgm:t>
    </dgm:pt>
    <dgm:pt modelId="{98A85B9E-D51B-4012-8CF1-BEB604B7FCE1}">
      <dgm:prSet/>
      <dgm:spPr/>
      <dgm:t>
        <a:bodyPr/>
        <a:lstStyle/>
        <a:p>
          <a:r>
            <a:rPr lang="en-IN" b="0">
              <a:latin typeface="Times New Roman"/>
              <a:cs typeface="Times New Roman"/>
            </a:rPr>
            <a:t>Boruta</a:t>
          </a:r>
        </a:p>
      </dgm:t>
    </dgm:pt>
    <dgm:pt modelId="{C3233BD5-7551-4100-AF40-F5A32934C216}" type="parTrans" cxnId="{0766B609-B6C1-43DD-8411-A6D7E3AECEA3}">
      <dgm:prSet/>
      <dgm:spPr/>
      <dgm:t>
        <a:bodyPr/>
        <a:lstStyle/>
        <a:p>
          <a:endParaRPr lang="en-IN"/>
        </a:p>
      </dgm:t>
    </dgm:pt>
    <dgm:pt modelId="{030BF96C-FA99-449A-A394-7B269717AAD9}" type="sibTrans" cxnId="{0766B609-B6C1-43DD-8411-A6D7E3AECEA3}">
      <dgm:prSet/>
      <dgm:spPr/>
      <dgm:t>
        <a:bodyPr/>
        <a:lstStyle/>
        <a:p>
          <a:endParaRPr lang="en-IN"/>
        </a:p>
      </dgm:t>
    </dgm:pt>
    <dgm:pt modelId="{DB32DEBD-DE33-4735-9A45-3318240F36C5}">
      <dgm:prSet/>
      <dgm:spPr/>
      <dgm:t>
        <a:bodyPr/>
        <a:lstStyle/>
        <a:p>
          <a:r>
            <a:rPr lang="en-IN" b="0">
              <a:latin typeface="Times New Roman"/>
              <a:cs typeface="Times New Roman"/>
            </a:rPr>
            <a:t>LM</a:t>
          </a:r>
        </a:p>
      </dgm:t>
    </dgm:pt>
    <dgm:pt modelId="{8D410D75-F740-4240-A6EF-AD5EC0D15EC4}" type="parTrans" cxnId="{1892D6C4-75E7-46A3-B916-10E8EF7593C3}">
      <dgm:prSet/>
      <dgm:spPr/>
      <dgm:t>
        <a:bodyPr/>
        <a:lstStyle/>
        <a:p>
          <a:endParaRPr lang="en-IN"/>
        </a:p>
      </dgm:t>
    </dgm:pt>
    <dgm:pt modelId="{0ED69BC6-24A7-4F73-8857-1380DCFF6B23}" type="sibTrans" cxnId="{1892D6C4-75E7-46A3-B916-10E8EF7593C3}">
      <dgm:prSet/>
      <dgm:spPr/>
      <dgm:t>
        <a:bodyPr/>
        <a:lstStyle/>
        <a:p>
          <a:endParaRPr lang="en-IN"/>
        </a:p>
      </dgm:t>
    </dgm:pt>
    <dgm:pt modelId="{94C7F153-30BE-4135-A216-8EAB66D4199C}">
      <dgm:prSet/>
      <dgm:spPr/>
      <dgm:t>
        <a:bodyPr/>
        <a:lstStyle/>
        <a:p>
          <a:r>
            <a:rPr lang="en-IN" b="0">
              <a:latin typeface="Times New Roman"/>
              <a:cs typeface="Times New Roman"/>
            </a:rPr>
            <a:t>Bagged Trees</a:t>
          </a:r>
        </a:p>
      </dgm:t>
    </dgm:pt>
    <dgm:pt modelId="{7A279CDA-A1E4-402C-A8F2-09D7795686D7}" type="parTrans" cxnId="{A7882430-4B86-4B68-B65A-B4C2F5DDAA2E}">
      <dgm:prSet/>
      <dgm:spPr/>
      <dgm:t>
        <a:bodyPr/>
        <a:lstStyle/>
        <a:p>
          <a:endParaRPr lang="en-IN"/>
        </a:p>
      </dgm:t>
    </dgm:pt>
    <dgm:pt modelId="{E158B2B2-B3B9-4C2C-A511-57C40DB03684}" type="sibTrans" cxnId="{A7882430-4B86-4B68-B65A-B4C2F5DDAA2E}">
      <dgm:prSet/>
      <dgm:spPr/>
      <dgm:t>
        <a:bodyPr/>
        <a:lstStyle/>
        <a:p>
          <a:endParaRPr lang="en-IN"/>
        </a:p>
      </dgm:t>
    </dgm:pt>
    <dgm:pt modelId="{972312C6-A196-424A-9372-9F6EDD9CC732}">
      <dgm:prSet phldr="0"/>
      <dgm:spPr>
        <a:solidFill>
          <a:srgbClr val="00274C"/>
        </a:solidFill>
      </dgm:spPr>
      <dgm:t>
        <a:bodyPr/>
        <a:lstStyle/>
        <a:p>
          <a:pPr rtl="0"/>
          <a:r>
            <a:rPr lang="en-IN">
              <a:latin typeface="Times New Roman"/>
              <a:cs typeface="Times New Roman"/>
            </a:rPr>
            <a:t>Stability Selection</a:t>
          </a:r>
        </a:p>
      </dgm:t>
    </dgm:pt>
    <dgm:pt modelId="{E343F361-547D-4B28-84EB-65DF315D94C1}" type="parTrans" cxnId="{ADF7857A-44D0-46FD-BF0C-5296C4697D84}">
      <dgm:prSet/>
      <dgm:spPr/>
      <dgm:t>
        <a:bodyPr/>
        <a:lstStyle/>
        <a:p>
          <a:endParaRPr lang="en-US"/>
        </a:p>
      </dgm:t>
    </dgm:pt>
    <dgm:pt modelId="{22CA3B6E-0EF1-4E58-B39F-380663DC001A}" type="sibTrans" cxnId="{ADF7857A-44D0-46FD-BF0C-5296C4697D84}">
      <dgm:prSet/>
      <dgm:spPr/>
      <dgm:t>
        <a:bodyPr/>
        <a:lstStyle/>
        <a:p>
          <a:endParaRPr lang="en-US"/>
        </a:p>
      </dgm:t>
    </dgm:pt>
    <dgm:pt modelId="{A641F6EC-3B77-445D-8361-F06BEEF82825}">
      <dgm:prSet phldr="0"/>
      <dgm:spPr/>
      <dgm:t>
        <a:bodyPr/>
        <a:lstStyle/>
        <a:p>
          <a:r>
            <a:rPr lang="en-IN">
              <a:latin typeface="Times New Roman"/>
              <a:cs typeface="Times New Roman"/>
            </a:rPr>
            <a:t>Robustness</a:t>
          </a:r>
        </a:p>
      </dgm:t>
    </dgm:pt>
    <dgm:pt modelId="{2DEFB209-2EE1-4F3D-A149-E872A76DBF37}" type="parTrans" cxnId="{EDD5BD99-57F9-4764-A43D-15E7D5866CE9}">
      <dgm:prSet/>
      <dgm:spPr/>
      <dgm:t>
        <a:bodyPr/>
        <a:lstStyle/>
        <a:p>
          <a:endParaRPr lang="en-US"/>
        </a:p>
      </dgm:t>
    </dgm:pt>
    <dgm:pt modelId="{0FCCE38C-563D-4EEA-A5F3-E934C47DB16D}" type="sibTrans" cxnId="{EDD5BD99-57F9-4764-A43D-15E7D5866CE9}">
      <dgm:prSet/>
      <dgm:spPr/>
      <dgm:t>
        <a:bodyPr/>
        <a:lstStyle/>
        <a:p>
          <a:endParaRPr lang="en-US"/>
        </a:p>
      </dgm:t>
    </dgm:pt>
    <dgm:pt modelId="{E5908DCE-189A-4453-8CD1-BEFD02BA9BE5}">
      <dgm:prSet/>
      <dgm:spPr/>
      <dgm:t>
        <a:bodyPr/>
        <a:lstStyle/>
        <a:p>
          <a:r>
            <a:rPr lang="en-IN" b="0">
              <a:latin typeface="Times New Roman"/>
              <a:cs typeface="Times New Roman"/>
            </a:rPr>
            <a:t>LASSO</a:t>
          </a:r>
        </a:p>
      </dgm:t>
    </dgm:pt>
    <dgm:pt modelId="{74762BAE-138C-4CB4-B07D-52B8E9E250F6}" type="parTrans" cxnId="{E792840E-72FA-4566-9ED2-D96256374700}">
      <dgm:prSet/>
      <dgm:spPr/>
      <dgm:t>
        <a:bodyPr/>
        <a:lstStyle/>
        <a:p>
          <a:endParaRPr lang="en-IN"/>
        </a:p>
      </dgm:t>
    </dgm:pt>
    <dgm:pt modelId="{C593584F-04F2-4D3A-97D9-B5356842A362}" type="sibTrans" cxnId="{E792840E-72FA-4566-9ED2-D96256374700}">
      <dgm:prSet/>
      <dgm:spPr/>
      <dgm:t>
        <a:bodyPr/>
        <a:lstStyle/>
        <a:p>
          <a:endParaRPr lang="en-IN"/>
        </a:p>
      </dgm:t>
    </dgm:pt>
    <dgm:pt modelId="{20BDEB5B-8899-4E48-852D-497A1E0D9A0E}" type="pres">
      <dgm:prSet presAssocID="{BBBBB599-CF9D-4541-9013-7B6A4FAD48CA}" presName="Name0" presStyleCnt="0">
        <dgm:presLayoutVars>
          <dgm:dir/>
          <dgm:animLvl val="lvl"/>
          <dgm:resizeHandles val="exact"/>
        </dgm:presLayoutVars>
      </dgm:prSet>
      <dgm:spPr/>
    </dgm:pt>
    <dgm:pt modelId="{C307C407-0192-4649-A163-755077C21E87}" type="pres">
      <dgm:prSet presAssocID="{B5312E0F-7937-4167-BDBA-11E81DA07585}" presName="composite" presStyleCnt="0"/>
      <dgm:spPr/>
    </dgm:pt>
    <dgm:pt modelId="{8DCF75AD-AEC2-4378-B07E-9B85618C4F6E}" type="pres">
      <dgm:prSet presAssocID="{B5312E0F-7937-4167-BDBA-11E81DA07585}" presName="parTx" presStyleLbl="node1" presStyleIdx="0" presStyleCnt="6">
        <dgm:presLayoutVars>
          <dgm:chMax val="0"/>
          <dgm:chPref val="0"/>
          <dgm:bulletEnabled val="1"/>
        </dgm:presLayoutVars>
      </dgm:prSet>
      <dgm:spPr/>
    </dgm:pt>
    <dgm:pt modelId="{09783776-C3B0-434F-BDF0-195B1C6B6CC9}" type="pres">
      <dgm:prSet presAssocID="{B5312E0F-7937-4167-BDBA-11E81DA07585}" presName="desTx" presStyleLbl="revTx" presStyleIdx="0" presStyleCnt="6">
        <dgm:presLayoutVars>
          <dgm:bulletEnabled val="1"/>
        </dgm:presLayoutVars>
      </dgm:prSet>
      <dgm:spPr/>
    </dgm:pt>
    <dgm:pt modelId="{D0B1361C-9693-4639-8157-716F6B407E7A}" type="pres">
      <dgm:prSet presAssocID="{37B0038A-DBC6-4606-A36E-EDCEBDFC6534}" presName="space" presStyleCnt="0"/>
      <dgm:spPr/>
    </dgm:pt>
    <dgm:pt modelId="{0896FE5A-8177-4ECE-B11D-EA79A2EFC6B1}" type="pres">
      <dgm:prSet presAssocID="{9DA95278-0030-4A2F-9832-8770CDAFE436}" presName="composite" presStyleCnt="0"/>
      <dgm:spPr/>
    </dgm:pt>
    <dgm:pt modelId="{1CE2A8C4-68C4-418F-A726-FDB952803C9B}" type="pres">
      <dgm:prSet presAssocID="{9DA95278-0030-4A2F-9832-8770CDAFE436}" presName="parTx" presStyleLbl="node1" presStyleIdx="1" presStyleCnt="6">
        <dgm:presLayoutVars>
          <dgm:chMax val="0"/>
          <dgm:chPref val="0"/>
          <dgm:bulletEnabled val="1"/>
        </dgm:presLayoutVars>
      </dgm:prSet>
      <dgm:spPr/>
    </dgm:pt>
    <dgm:pt modelId="{C0F95126-4171-48FD-9742-EFFF845E9F26}" type="pres">
      <dgm:prSet presAssocID="{9DA95278-0030-4A2F-9832-8770CDAFE436}" presName="desTx" presStyleLbl="revTx" presStyleIdx="1" presStyleCnt="6">
        <dgm:presLayoutVars>
          <dgm:bulletEnabled val="1"/>
        </dgm:presLayoutVars>
      </dgm:prSet>
      <dgm:spPr/>
    </dgm:pt>
    <dgm:pt modelId="{EE41C1F7-2F02-4179-806E-274E47D127DA}" type="pres">
      <dgm:prSet presAssocID="{E0E304A7-4ED4-4B32-BC7A-BCA099F0356E}" presName="space" presStyleCnt="0"/>
      <dgm:spPr/>
    </dgm:pt>
    <dgm:pt modelId="{35E5E125-D47B-44A5-AD1A-B871218E6E2B}" type="pres">
      <dgm:prSet presAssocID="{B8B9A8D7-5D34-4BB4-B1C3-EF73C54398F7}" presName="composite" presStyleCnt="0"/>
      <dgm:spPr/>
    </dgm:pt>
    <dgm:pt modelId="{AF62A1AA-B6E3-4185-8D4F-FB6B63C054AF}" type="pres">
      <dgm:prSet presAssocID="{B8B9A8D7-5D34-4BB4-B1C3-EF73C54398F7}" presName="parTx" presStyleLbl="node1" presStyleIdx="2" presStyleCnt="6">
        <dgm:presLayoutVars>
          <dgm:chMax val="0"/>
          <dgm:chPref val="0"/>
          <dgm:bulletEnabled val="1"/>
        </dgm:presLayoutVars>
      </dgm:prSet>
      <dgm:spPr/>
    </dgm:pt>
    <dgm:pt modelId="{EF362DCA-29A5-4953-9EEA-1428B376A117}" type="pres">
      <dgm:prSet presAssocID="{B8B9A8D7-5D34-4BB4-B1C3-EF73C54398F7}" presName="desTx" presStyleLbl="revTx" presStyleIdx="2" presStyleCnt="6">
        <dgm:presLayoutVars>
          <dgm:bulletEnabled val="1"/>
        </dgm:presLayoutVars>
      </dgm:prSet>
      <dgm:spPr/>
    </dgm:pt>
    <dgm:pt modelId="{2F26A080-ADE8-44AD-86B6-D1740ABF0453}" type="pres">
      <dgm:prSet presAssocID="{0E14E3A4-4E12-4B8A-A496-FCA51DD4A73D}" presName="space" presStyleCnt="0"/>
      <dgm:spPr/>
    </dgm:pt>
    <dgm:pt modelId="{32A02388-76D1-4480-AA23-2871CB3BB454}" type="pres">
      <dgm:prSet presAssocID="{972312C6-A196-424A-9372-9F6EDD9CC732}" presName="composite" presStyleCnt="0"/>
      <dgm:spPr/>
    </dgm:pt>
    <dgm:pt modelId="{3934BEAF-0690-4DDB-B141-625F7F41E895}" type="pres">
      <dgm:prSet presAssocID="{972312C6-A196-424A-9372-9F6EDD9CC732}" presName="parTx" presStyleLbl="node1" presStyleIdx="3" presStyleCnt="6">
        <dgm:presLayoutVars>
          <dgm:chMax val="0"/>
          <dgm:chPref val="0"/>
          <dgm:bulletEnabled val="1"/>
        </dgm:presLayoutVars>
      </dgm:prSet>
      <dgm:spPr/>
    </dgm:pt>
    <dgm:pt modelId="{4915A645-E147-431F-8ECF-7367D1B5ADA6}" type="pres">
      <dgm:prSet presAssocID="{972312C6-A196-424A-9372-9F6EDD9CC732}" presName="desTx" presStyleLbl="revTx" presStyleIdx="3" presStyleCnt="6">
        <dgm:presLayoutVars>
          <dgm:bulletEnabled val="1"/>
        </dgm:presLayoutVars>
      </dgm:prSet>
      <dgm:spPr/>
    </dgm:pt>
    <dgm:pt modelId="{B20855CE-2D87-4C22-BCC6-1C059839129F}" type="pres">
      <dgm:prSet presAssocID="{22CA3B6E-0EF1-4E58-B39F-380663DC001A}" presName="space" presStyleCnt="0"/>
      <dgm:spPr/>
    </dgm:pt>
    <dgm:pt modelId="{560FB461-4506-40CF-B500-CB48504EB5C4}" type="pres">
      <dgm:prSet presAssocID="{83B35D4B-54E3-46DF-A4C7-F13A19B72404}" presName="composite" presStyleCnt="0"/>
      <dgm:spPr/>
    </dgm:pt>
    <dgm:pt modelId="{771D2646-FC69-4DA8-84A1-38CEECCF4816}" type="pres">
      <dgm:prSet presAssocID="{83B35D4B-54E3-46DF-A4C7-F13A19B72404}" presName="parTx" presStyleLbl="node1" presStyleIdx="4" presStyleCnt="6">
        <dgm:presLayoutVars>
          <dgm:chMax val="0"/>
          <dgm:chPref val="0"/>
          <dgm:bulletEnabled val="1"/>
        </dgm:presLayoutVars>
      </dgm:prSet>
      <dgm:spPr/>
    </dgm:pt>
    <dgm:pt modelId="{71C33654-9714-4194-9342-9CF1B5474ADF}" type="pres">
      <dgm:prSet presAssocID="{83B35D4B-54E3-46DF-A4C7-F13A19B72404}" presName="desTx" presStyleLbl="revTx" presStyleIdx="4" presStyleCnt="6">
        <dgm:presLayoutVars>
          <dgm:bulletEnabled val="1"/>
        </dgm:presLayoutVars>
      </dgm:prSet>
      <dgm:spPr/>
    </dgm:pt>
    <dgm:pt modelId="{D17050D3-4EE3-4378-B7E2-82D8A5270043}" type="pres">
      <dgm:prSet presAssocID="{94D39454-6BAB-49B3-875D-1DE467C3FCA3}" presName="space" presStyleCnt="0"/>
      <dgm:spPr/>
    </dgm:pt>
    <dgm:pt modelId="{B2CB0438-C14B-4D68-8A05-5668160CAA2C}" type="pres">
      <dgm:prSet presAssocID="{0EFE7D5B-1977-4A4E-B0E5-E6546F6BF903}" presName="composite" presStyleCnt="0"/>
      <dgm:spPr/>
    </dgm:pt>
    <dgm:pt modelId="{155C15F6-150D-4F1E-938B-1D653D67EC99}" type="pres">
      <dgm:prSet presAssocID="{0EFE7D5B-1977-4A4E-B0E5-E6546F6BF903}" presName="parTx" presStyleLbl="node1" presStyleIdx="5" presStyleCnt="6">
        <dgm:presLayoutVars>
          <dgm:chMax val="0"/>
          <dgm:chPref val="0"/>
          <dgm:bulletEnabled val="1"/>
        </dgm:presLayoutVars>
      </dgm:prSet>
      <dgm:spPr/>
    </dgm:pt>
    <dgm:pt modelId="{91A66A94-8B3E-43F7-BD09-BB902E37A07A}" type="pres">
      <dgm:prSet presAssocID="{0EFE7D5B-1977-4A4E-B0E5-E6546F6BF903}" presName="desTx" presStyleLbl="revTx" presStyleIdx="5" presStyleCnt="6">
        <dgm:presLayoutVars>
          <dgm:bulletEnabled val="1"/>
        </dgm:presLayoutVars>
      </dgm:prSet>
      <dgm:spPr/>
    </dgm:pt>
  </dgm:ptLst>
  <dgm:cxnLst>
    <dgm:cxn modelId="{3E26D400-A5CF-47E6-91BD-C39AA7040DCF}" srcId="{BBBBB599-CF9D-4541-9013-7B6A4FAD48CA}" destId="{B8B9A8D7-5D34-4BB4-B1C3-EF73C54398F7}" srcOrd="2" destOrd="0" parTransId="{A87C73CC-FC1B-478A-9B81-0A1EDF0E8A0C}" sibTransId="{0E14E3A4-4E12-4B8A-A496-FCA51DD4A73D}"/>
    <dgm:cxn modelId="{8598DF00-5C14-4531-BDFD-399EF5B29B79}" srcId="{0EFE7D5B-1977-4A4E-B0E5-E6546F6BF903}" destId="{7EA5E515-4494-4891-B9C0-FFBF81B430DC}" srcOrd="0" destOrd="0" parTransId="{85C1495D-1325-4CCA-A1BB-83FC6EFF23F6}" sibTransId="{E45EB1EB-0CA7-4C7B-9040-485A5EFEEB24}"/>
    <dgm:cxn modelId="{0766B609-B6C1-43DD-8411-A6D7E3AECEA3}" srcId="{9DA95278-0030-4A2F-9832-8770CDAFE436}" destId="{98A85B9E-D51B-4012-8CF1-BEB604B7FCE1}" srcOrd="2" destOrd="0" parTransId="{C3233BD5-7551-4100-AF40-F5A32934C216}" sibTransId="{030BF96C-FA99-449A-A394-7B269717AAD9}"/>
    <dgm:cxn modelId="{EEAB500B-1158-4D15-BBC4-A875058EB9B9}" srcId="{B5312E0F-7937-4167-BDBA-11E81DA07585}" destId="{907F473D-F266-437D-88A7-FE9F2F2B94C5}" srcOrd="1" destOrd="0" parTransId="{5F6F25C3-9F75-4EF9-A849-EBF4EA0D8419}" sibTransId="{880EBD6E-25C1-483C-A5F0-E84DB6079397}"/>
    <dgm:cxn modelId="{E792840E-72FA-4566-9ED2-D96256374700}" srcId="{9DA95278-0030-4A2F-9832-8770CDAFE436}" destId="{E5908DCE-189A-4453-8CD1-BEFD02BA9BE5}" srcOrd="0" destOrd="0" parTransId="{74762BAE-138C-4CB4-B07D-52B8E9E250F6}" sibTransId="{C593584F-04F2-4D3A-97D9-B5356842A362}"/>
    <dgm:cxn modelId="{2AC78B16-F5DB-43DF-9CDF-68ED07EE7A64}" type="presOf" srcId="{DB32DEBD-DE33-4735-9A45-3318240F36C5}" destId="{C0F95126-4171-48FD-9742-EFFF845E9F26}" srcOrd="0" destOrd="3" presId="urn:microsoft.com/office/officeart/2005/8/layout/chevron1"/>
    <dgm:cxn modelId="{4376851B-6423-405F-A922-A0086C13C222}" srcId="{B8B9A8D7-5D34-4BB4-B1C3-EF73C54398F7}" destId="{AC1F9315-64EF-4080-A1F4-2CFFECCD64F4}" srcOrd="0" destOrd="0" parTransId="{85A03B42-3A0D-4B4E-AF48-9DF6DBA8D2DA}" sibTransId="{689893F8-77D3-4EB4-8BE2-C4E5C5F2FD66}"/>
    <dgm:cxn modelId="{07E3D224-EB38-48D9-AB5C-C9BC993E202B}" type="presOf" srcId="{94C7F153-30BE-4135-A216-8EAB66D4199C}" destId="{C0F95126-4171-48FD-9742-EFFF845E9F26}" srcOrd="0" destOrd="4" presId="urn:microsoft.com/office/officeart/2005/8/layout/chevron1"/>
    <dgm:cxn modelId="{9E4DB125-F529-48FA-85F5-C43FBE158A78}" srcId="{BBBBB599-CF9D-4541-9013-7B6A4FAD48CA}" destId="{0EFE7D5B-1977-4A4E-B0E5-E6546F6BF903}" srcOrd="5" destOrd="0" parTransId="{8421DA54-4645-4B89-969B-2FFA28D9D0F6}" sibTransId="{09CEB580-491D-4FA9-8D98-7B56AD5140A5}"/>
    <dgm:cxn modelId="{CC1EA52F-E8D1-462F-84BC-B37E5575D298}" type="presOf" srcId="{83B35D4B-54E3-46DF-A4C7-F13A19B72404}" destId="{771D2646-FC69-4DA8-84A1-38CEECCF4816}" srcOrd="0" destOrd="0" presId="urn:microsoft.com/office/officeart/2005/8/layout/chevron1"/>
    <dgm:cxn modelId="{A7882430-4B86-4B68-B65A-B4C2F5DDAA2E}" srcId="{9DA95278-0030-4A2F-9832-8770CDAFE436}" destId="{94C7F153-30BE-4135-A216-8EAB66D4199C}" srcOrd="4" destOrd="0" parTransId="{7A279CDA-A1E4-402C-A8F2-09D7795686D7}" sibTransId="{E158B2B2-B3B9-4C2C-A511-57C40DB03684}"/>
    <dgm:cxn modelId="{1A361C3E-9C9B-4CC8-85ED-F5FC4EA50A32}" type="presOf" srcId="{7EA5E515-4494-4891-B9C0-FFBF81B430DC}" destId="{91A66A94-8B3E-43F7-BD09-BB902E37A07A}" srcOrd="0" destOrd="0" presId="urn:microsoft.com/office/officeart/2005/8/layout/chevron1"/>
    <dgm:cxn modelId="{926EF83F-6CB0-452A-B3EC-7D538EFDFB7E}" type="presOf" srcId="{6854A756-4580-496D-86E3-17BAC8E310C1}" destId="{71C33654-9714-4194-9342-9CF1B5474ADF}" srcOrd="0" destOrd="0" presId="urn:microsoft.com/office/officeart/2005/8/layout/chevron1"/>
    <dgm:cxn modelId="{15BAF262-5C5C-4D60-A4E3-3A1214FC8F89}" type="presOf" srcId="{972312C6-A196-424A-9372-9F6EDD9CC732}" destId="{3934BEAF-0690-4DDB-B141-625F7F41E895}" srcOrd="0" destOrd="0" presId="urn:microsoft.com/office/officeart/2005/8/layout/chevron1"/>
    <dgm:cxn modelId="{ABC68D63-75EE-4B46-88EA-E0A92E5CE756}" type="presOf" srcId="{DF20489E-8A72-4B45-8E8B-0A9B24AFAA4B}" destId="{C0F95126-4171-48FD-9742-EFFF845E9F26}" srcOrd="0" destOrd="1" presId="urn:microsoft.com/office/officeart/2005/8/layout/chevron1"/>
    <dgm:cxn modelId="{630FE449-C891-4099-AB92-D44D0866ED40}" type="presOf" srcId="{AC1F9315-64EF-4080-A1F4-2CFFECCD64F4}" destId="{EF362DCA-29A5-4953-9EEA-1428B376A117}" srcOrd="0" destOrd="0" presId="urn:microsoft.com/office/officeart/2005/8/layout/chevron1"/>
    <dgm:cxn modelId="{0A7F3776-B7B0-48A7-B77E-E2B16BCFC1A9}" type="presOf" srcId="{907F473D-F266-437D-88A7-FE9F2F2B94C5}" destId="{09783776-C3B0-434F-BDF0-195B1C6B6CC9}" srcOrd="0" destOrd="1" presId="urn:microsoft.com/office/officeart/2005/8/layout/chevron1"/>
    <dgm:cxn modelId="{B6A94A58-5067-4DAA-9C74-F05B02B74A06}" type="presOf" srcId="{BBBBB599-CF9D-4541-9013-7B6A4FAD48CA}" destId="{20BDEB5B-8899-4E48-852D-497A1E0D9A0E}" srcOrd="0" destOrd="0" presId="urn:microsoft.com/office/officeart/2005/8/layout/chevron1"/>
    <dgm:cxn modelId="{ADF7857A-44D0-46FD-BF0C-5296C4697D84}" srcId="{BBBBB599-CF9D-4541-9013-7B6A4FAD48CA}" destId="{972312C6-A196-424A-9372-9F6EDD9CC732}" srcOrd="3" destOrd="0" parTransId="{E343F361-547D-4B28-84EB-65DF315D94C1}" sibTransId="{22CA3B6E-0EF1-4E58-B39F-380663DC001A}"/>
    <dgm:cxn modelId="{A1BAB75A-C44A-4A28-8F91-960D528FEDB4}" srcId="{BBBBB599-CF9D-4541-9013-7B6A4FAD48CA}" destId="{B5312E0F-7937-4167-BDBA-11E81DA07585}" srcOrd="0" destOrd="0" parTransId="{23010DD3-C5C9-482E-9107-681582D2C84E}" sibTransId="{37B0038A-DBC6-4606-A36E-EDCEBDFC6534}"/>
    <dgm:cxn modelId="{A456DF7F-1C18-4363-80B8-A10CDED00DA6}" srcId="{83B35D4B-54E3-46DF-A4C7-F13A19B72404}" destId="{6854A756-4580-496D-86E3-17BAC8E310C1}" srcOrd="0" destOrd="0" parTransId="{EEE36CEF-05F0-4D45-91D8-4821D47C5C89}" sibTransId="{96F63E60-AC8F-4DB3-90D5-C1AF5527A35B}"/>
    <dgm:cxn modelId="{FCECCC83-F107-43BE-A679-13D1FBFC5676}" type="presOf" srcId="{A641F6EC-3B77-445D-8361-F06BEEF82825}" destId="{4915A645-E147-431F-8ECF-7367D1B5ADA6}" srcOrd="0" destOrd="0" presId="urn:microsoft.com/office/officeart/2005/8/layout/chevron1"/>
    <dgm:cxn modelId="{EDD5BD99-57F9-4764-A43D-15E7D5866CE9}" srcId="{972312C6-A196-424A-9372-9F6EDD9CC732}" destId="{A641F6EC-3B77-445D-8361-F06BEEF82825}" srcOrd="0" destOrd="0" parTransId="{2DEFB209-2EE1-4F3D-A149-E872A76DBF37}" sibTransId="{0FCCE38C-563D-4EEA-A5F3-E934C47DB16D}"/>
    <dgm:cxn modelId="{F30FEAA6-4D5A-44BD-A3B9-91EC6F0852D8}" type="presOf" srcId="{B8B9A8D7-5D34-4BB4-B1C3-EF73C54398F7}" destId="{AF62A1AA-B6E3-4185-8D4F-FB6B63C054AF}" srcOrd="0" destOrd="0" presId="urn:microsoft.com/office/officeart/2005/8/layout/chevron1"/>
    <dgm:cxn modelId="{DDC035AE-1876-4D12-BD1A-6DF9651769A6}" type="presOf" srcId="{E5908DCE-189A-4453-8CD1-BEFD02BA9BE5}" destId="{C0F95126-4171-48FD-9742-EFFF845E9F26}" srcOrd="0" destOrd="0" presId="urn:microsoft.com/office/officeart/2005/8/layout/chevron1"/>
    <dgm:cxn modelId="{6153E0B7-DA0C-43B7-89E0-2082C51FA95B}" type="presOf" srcId="{B5312E0F-7937-4167-BDBA-11E81DA07585}" destId="{8DCF75AD-AEC2-4378-B07E-9B85618C4F6E}" srcOrd="0" destOrd="0" presId="urn:microsoft.com/office/officeart/2005/8/layout/chevron1"/>
    <dgm:cxn modelId="{EE776FB8-1F12-45DD-A8F8-1620DC50879A}" srcId="{9DA95278-0030-4A2F-9832-8770CDAFE436}" destId="{DF20489E-8A72-4B45-8E8B-0A9B24AFAA4B}" srcOrd="1" destOrd="0" parTransId="{05352FFE-7209-4850-BFA3-7FDA6B9C9E57}" sibTransId="{78822668-22E0-4196-9D38-68449A654F5A}"/>
    <dgm:cxn modelId="{8B2513BB-1A52-4047-B532-BDA60D033B76}" type="presOf" srcId="{0EFE7D5B-1977-4A4E-B0E5-E6546F6BF903}" destId="{155C15F6-150D-4F1E-938B-1D653D67EC99}" srcOrd="0" destOrd="0" presId="urn:microsoft.com/office/officeart/2005/8/layout/chevron1"/>
    <dgm:cxn modelId="{6C78A9C3-5847-442B-B83C-4E805DDDD003}" srcId="{BBBBB599-CF9D-4541-9013-7B6A4FAD48CA}" destId="{83B35D4B-54E3-46DF-A4C7-F13A19B72404}" srcOrd="4" destOrd="0" parTransId="{8FDE149D-0CE8-4135-8610-7B7FFB5364EE}" sibTransId="{94D39454-6BAB-49B3-875D-1DE467C3FCA3}"/>
    <dgm:cxn modelId="{1892D6C4-75E7-46A3-B916-10E8EF7593C3}" srcId="{9DA95278-0030-4A2F-9832-8770CDAFE436}" destId="{DB32DEBD-DE33-4735-9A45-3318240F36C5}" srcOrd="3" destOrd="0" parTransId="{8D410D75-F740-4240-A6EF-AD5EC0D15EC4}" sibTransId="{0ED69BC6-24A7-4F73-8857-1380DCFF6B23}"/>
    <dgm:cxn modelId="{90E7A6CE-0AAF-4156-B2AA-671186B5E7C1}" srcId="{BBBBB599-CF9D-4541-9013-7B6A4FAD48CA}" destId="{9DA95278-0030-4A2F-9832-8770CDAFE436}" srcOrd="1" destOrd="0" parTransId="{FB8BC2DF-EC8A-4C9C-971E-EBBAFB54A587}" sibTransId="{E0E304A7-4ED4-4B32-BC7A-BCA099F0356E}"/>
    <dgm:cxn modelId="{14833BD4-6B2C-43BC-B4DC-178674EDDA5D}" type="presOf" srcId="{9346A40C-EDAE-4BD7-931F-0102257D7BA3}" destId="{09783776-C3B0-434F-BDF0-195B1C6B6CC9}" srcOrd="0" destOrd="0" presId="urn:microsoft.com/office/officeart/2005/8/layout/chevron1"/>
    <dgm:cxn modelId="{8DCEA9DE-67C6-47E3-8AC2-8FFA325DF89A}" type="presOf" srcId="{98A85B9E-D51B-4012-8CF1-BEB604B7FCE1}" destId="{C0F95126-4171-48FD-9742-EFFF845E9F26}" srcOrd="0" destOrd="2" presId="urn:microsoft.com/office/officeart/2005/8/layout/chevron1"/>
    <dgm:cxn modelId="{9F456BF4-278A-464C-B683-5B57A6BFC426}" type="presOf" srcId="{9DA95278-0030-4A2F-9832-8770CDAFE436}" destId="{1CE2A8C4-68C4-418F-A726-FDB952803C9B}" srcOrd="0" destOrd="0" presId="urn:microsoft.com/office/officeart/2005/8/layout/chevron1"/>
    <dgm:cxn modelId="{6AFA2DF6-DD3D-403E-9730-22315EC2F64A}" srcId="{B5312E0F-7937-4167-BDBA-11E81DA07585}" destId="{9346A40C-EDAE-4BD7-931F-0102257D7BA3}" srcOrd="0" destOrd="0" parTransId="{FE7D4A7C-60B8-48DA-B757-2CEC06F33571}" sibTransId="{96357D75-041D-4432-9052-4E649EA0D03B}"/>
    <dgm:cxn modelId="{F6522BEE-916F-4C03-B469-B79D742DF31D}" type="presParOf" srcId="{20BDEB5B-8899-4E48-852D-497A1E0D9A0E}" destId="{C307C407-0192-4649-A163-755077C21E87}" srcOrd="0" destOrd="0" presId="urn:microsoft.com/office/officeart/2005/8/layout/chevron1"/>
    <dgm:cxn modelId="{762FB36A-FB6C-4DC8-B4E1-965498B22B3F}" type="presParOf" srcId="{C307C407-0192-4649-A163-755077C21E87}" destId="{8DCF75AD-AEC2-4378-B07E-9B85618C4F6E}" srcOrd="0" destOrd="0" presId="urn:microsoft.com/office/officeart/2005/8/layout/chevron1"/>
    <dgm:cxn modelId="{5585DCA3-15E5-4C5F-8C1F-6A33EFEEA8E9}" type="presParOf" srcId="{C307C407-0192-4649-A163-755077C21E87}" destId="{09783776-C3B0-434F-BDF0-195B1C6B6CC9}" srcOrd="1" destOrd="0" presId="urn:microsoft.com/office/officeart/2005/8/layout/chevron1"/>
    <dgm:cxn modelId="{4B30FD5C-F29E-473B-9154-483D2004231F}" type="presParOf" srcId="{20BDEB5B-8899-4E48-852D-497A1E0D9A0E}" destId="{D0B1361C-9693-4639-8157-716F6B407E7A}" srcOrd="1" destOrd="0" presId="urn:microsoft.com/office/officeart/2005/8/layout/chevron1"/>
    <dgm:cxn modelId="{43ABCC70-AD41-4441-BDBA-CE6AD110964C}" type="presParOf" srcId="{20BDEB5B-8899-4E48-852D-497A1E0D9A0E}" destId="{0896FE5A-8177-4ECE-B11D-EA79A2EFC6B1}" srcOrd="2" destOrd="0" presId="urn:microsoft.com/office/officeart/2005/8/layout/chevron1"/>
    <dgm:cxn modelId="{2AFA4973-5D39-4BE1-B4FF-A85F5D1BF190}" type="presParOf" srcId="{0896FE5A-8177-4ECE-B11D-EA79A2EFC6B1}" destId="{1CE2A8C4-68C4-418F-A726-FDB952803C9B}" srcOrd="0" destOrd="0" presId="urn:microsoft.com/office/officeart/2005/8/layout/chevron1"/>
    <dgm:cxn modelId="{7F8C80FE-D1A9-49F3-B879-0DFB9B17EDB1}" type="presParOf" srcId="{0896FE5A-8177-4ECE-B11D-EA79A2EFC6B1}" destId="{C0F95126-4171-48FD-9742-EFFF845E9F26}" srcOrd="1" destOrd="0" presId="urn:microsoft.com/office/officeart/2005/8/layout/chevron1"/>
    <dgm:cxn modelId="{C9FE1012-482C-41A6-89AE-12238E2E1169}" type="presParOf" srcId="{20BDEB5B-8899-4E48-852D-497A1E0D9A0E}" destId="{EE41C1F7-2F02-4179-806E-274E47D127DA}" srcOrd="3" destOrd="0" presId="urn:microsoft.com/office/officeart/2005/8/layout/chevron1"/>
    <dgm:cxn modelId="{BB1404E6-5DB4-4DD5-9C09-DBBC35A44087}" type="presParOf" srcId="{20BDEB5B-8899-4E48-852D-497A1E0D9A0E}" destId="{35E5E125-D47B-44A5-AD1A-B871218E6E2B}" srcOrd="4" destOrd="0" presId="urn:microsoft.com/office/officeart/2005/8/layout/chevron1"/>
    <dgm:cxn modelId="{F6436269-3461-4B63-B33A-A74EF6BEEC4F}" type="presParOf" srcId="{35E5E125-D47B-44A5-AD1A-B871218E6E2B}" destId="{AF62A1AA-B6E3-4185-8D4F-FB6B63C054AF}" srcOrd="0" destOrd="0" presId="urn:microsoft.com/office/officeart/2005/8/layout/chevron1"/>
    <dgm:cxn modelId="{DE20364E-98BF-4E42-BDE3-3DAF983A0EFD}" type="presParOf" srcId="{35E5E125-D47B-44A5-AD1A-B871218E6E2B}" destId="{EF362DCA-29A5-4953-9EEA-1428B376A117}" srcOrd="1" destOrd="0" presId="urn:microsoft.com/office/officeart/2005/8/layout/chevron1"/>
    <dgm:cxn modelId="{F25FE3EB-8E7B-4ABA-9B56-D8357B68073E}" type="presParOf" srcId="{20BDEB5B-8899-4E48-852D-497A1E0D9A0E}" destId="{2F26A080-ADE8-44AD-86B6-D1740ABF0453}" srcOrd="5" destOrd="0" presId="urn:microsoft.com/office/officeart/2005/8/layout/chevron1"/>
    <dgm:cxn modelId="{90EAB4E6-F0FB-413D-9E6D-3744E40C3B40}" type="presParOf" srcId="{20BDEB5B-8899-4E48-852D-497A1E0D9A0E}" destId="{32A02388-76D1-4480-AA23-2871CB3BB454}" srcOrd="6" destOrd="0" presId="urn:microsoft.com/office/officeart/2005/8/layout/chevron1"/>
    <dgm:cxn modelId="{B7AD4676-C426-4364-B11B-ABA76B3D98E4}" type="presParOf" srcId="{32A02388-76D1-4480-AA23-2871CB3BB454}" destId="{3934BEAF-0690-4DDB-B141-625F7F41E895}" srcOrd="0" destOrd="0" presId="urn:microsoft.com/office/officeart/2005/8/layout/chevron1"/>
    <dgm:cxn modelId="{7CA88269-4C59-4202-81D3-9AD0CF516942}" type="presParOf" srcId="{32A02388-76D1-4480-AA23-2871CB3BB454}" destId="{4915A645-E147-431F-8ECF-7367D1B5ADA6}" srcOrd="1" destOrd="0" presId="urn:microsoft.com/office/officeart/2005/8/layout/chevron1"/>
    <dgm:cxn modelId="{EE4BA8DB-0FF3-47A4-8DC9-33E8EA4ADBAA}" type="presParOf" srcId="{20BDEB5B-8899-4E48-852D-497A1E0D9A0E}" destId="{B20855CE-2D87-4C22-BCC6-1C059839129F}" srcOrd="7" destOrd="0" presId="urn:microsoft.com/office/officeart/2005/8/layout/chevron1"/>
    <dgm:cxn modelId="{0EA58D6A-D14D-4C59-BBDB-2119F70206E1}" type="presParOf" srcId="{20BDEB5B-8899-4E48-852D-497A1E0D9A0E}" destId="{560FB461-4506-40CF-B500-CB48504EB5C4}" srcOrd="8" destOrd="0" presId="urn:microsoft.com/office/officeart/2005/8/layout/chevron1"/>
    <dgm:cxn modelId="{802A8848-5027-4D28-B60C-2EA2FDA6A5EF}" type="presParOf" srcId="{560FB461-4506-40CF-B500-CB48504EB5C4}" destId="{771D2646-FC69-4DA8-84A1-38CEECCF4816}" srcOrd="0" destOrd="0" presId="urn:microsoft.com/office/officeart/2005/8/layout/chevron1"/>
    <dgm:cxn modelId="{E6FBB540-31A1-4827-AA10-369EF7181F45}" type="presParOf" srcId="{560FB461-4506-40CF-B500-CB48504EB5C4}" destId="{71C33654-9714-4194-9342-9CF1B5474ADF}" srcOrd="1" destOrd="0" presId="urn:microsoft.com/office/officeart/2005/8/layout/chevron1"/>
    <dgm:cxn modelId="{2178FED1-E8A8-4A53-86DD-075F59330E62}" type="presParOf" srcId="{20BDEB5B-8899-4E48-852D-497A1E0D9A0E}" destId="{D17050D3-4EE3-4378-B7E2-82D8A5270043}" srcOrd="9" destOrd="0" presId="urn:microsoft.com/office/officeart/2005/8/layout/chevron1"/>
    <dgm:cxn modelId="{41FBAC00-B630-4598-93B2-71D90BE1CCDD}" type="presParOf" srcId="{20BDEB5B-8899-4E48-852D-497A1E0D9A0E}" destId="{B2CB0438-C14B-4D68-8A05-5668160CAA2C}" srcOrd="10" destOrd="0" presId="urn:microsoft.com/office/officeart/2005/8/layout/chevron1"/>
    <dgm:cxn modelId="{49A0127E-4A6D-4E4E-B21B-A610200B3F86}" type="presParOf" srcId="{B2CB0438-C14B-4D68-8A05-5668160CAA2C}" destId="{155C15F6-150D-4F1E-938B-1D653D67EC99}" srcOrd="0" destOrd="0" presId="urn:microsoft.com/office/officeart/2005/8/layout/chevron1"/>
    <dgm:cxn modelId="{8ED7DBF5-354C-42C0-B586-1F53336D66C1}" type="presParOf" srcId="{B2CB0438-C14B-4D68-8A05-5668160CAA2C}" destId="{91A66A94-8B3E-43F7-BD09-BB902E37A07A}"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BBB599-CF9D-4541-9013-7B6A4FAD48CA}" type="doc">
      <dgm:prSet loTypeId="urn:microsoft.com/office/officeart/2005/8/layout/chevron1" loCatId="process" qsTypeId="urn:microsoft.com/office/officeart/2005/8/quickstyle/simple5" qsCatId="simple" csTypeId="urn:microsoft.com/office/officeart/2005/8/colors/accent2_2" csCatId="accent2" phldr="1"/>
      <dgm:spPr/>
    </dgm:pt>
    <dgm:pt modelId="{B5312E0F-7937-4167-BDBA-11E81DA07585}">
      <dgm:prSet phldrT="[Text]"/>
      <dgm:spPr>
        <a:solidFill>
          <a:srgbClr val="00274C"/>
        </a:solidFill>
      </dgm:spPr>
      <dgm:t>
        <a:bodyPr/>
        <a:lstStyle/>
        <a:p>
          <a:r>
            <a:rPr lang="en-IN">
              <a:latin typeface="Times New Roman"/>
              <a:cs typeface="Times New Roman"/>
            </a:rPr>
            <a:t>Data</a:t>
          </a:r>
        </a:p>
      </dgm:t>
    </dgm:pt>
    <dgm:pt modelId="{23010DD3-C5C9-482E-9107-681582D2C84E}" type="parTrans" cxnId="{A1BAB75A-C44A-4A28-8F91-960D528FEDB4}">
      <dgm:prSet/>
      <dgm:spPr/>
      <dgm:t>
        <a:bodyPr/>
        <a:lstStyle/>
        <a:p>
          <a:endParaRPr lang="en-IN"/>
        </a:p>
      </dgm:t>
    </dgm:pt>
    <dgm:pt modelId="{37B0038A-DBC6-4606-A36E-EDCEBDFC6534}" type="sibTrans" cxnId="{A1BAB75A-C44A-4A28-8F91-960D528FEDB4}">
      <dgm:prSet/>
      <dgm:spPr/>
      <dgm:t>
        <a:bodyPr/>
        <a:lstStyle/>
        <a:p>
          <a:endParaRPr lang="en-IN"/>
        </a:p>
      </dgm:t>
    </dgm:pt>
    <dgm:pt modelId="{9DA95278-0030-4A2F-9832-8770CDAFE436}">
      <dgm:prSet phldrT="[Text]"/>
      <dgm:spPr>
        <a:solidFill>
          <a:srgbClr val="FFCB05"/>
        </a:solidFill>
      </dgm:spPr>
      <dgm:t>
        <a:bodyPr/>
        <a:lstStyle/>
        <a:p>
          <a:r>
            <a:rPr lang="en-IN">
              <a:latin typeface="Times New Roman"/>
              <a:cs typeface="Times New Roman"/>
            </a:rPr>
            <a:t>Feature Selection</a:t>
          </a:r>
        </a:p>
      </dgm:t>
    </dgm:pt>
    <dgm:pt modelId="{FB8BC2DF-EC8A-4C9C-971E-EBBAFB54A587}" type="parTrans" cxnId="{90E7A6CE-0AAF-4156-B2AA-671186B5E7C1}">
      <dgm:prSet/>
      <dgm:spPr/>
      <dgm:t>
        <a:bodyPr/>
        <a:lstStyle/>
        <a:p>
          <a:endParaRPr lang="en-IN"/>
        </a:p>
      </dgm:t>
    </dgm:pt>
    <dgm:pt modelId="{E0E304A7-4ED4-4B32-BC7A-BCA099F0356E}" type="sibTrans" cxnId="{90E7A6CE-0AAF-4156-B2AA-671186B5E7C1}">
      <dgm:prSet/>
      <dgm:spPr/>
      <dgm:t>
        <a:bodyPr/>
        <a:lstStyle/>
        <a:p>
          <a:endParaRPr lang="en-IN"/>
        </a:p>
      </dgm:t>
    </dgm:pt>
    <dgm:pt modelId="{B8B9A8D7-5D34-4BB4-B1C3-EF73C54398F7}">
      <dgm:prSet phldrT="[Text]"/>
      <dgm:spPr>
        <a:solidFill>
          <a:srgbClr val="00274C"/>
        </a:solidFill>
      </dgm:spPr>
      <dgm:t>
        <a:bodyPr/>
        <a:lstStyle/>
        <a:p>
          <a:r>
            <a:rPr lang="en-IN">
              <a:latin typeface="Times New Roman"/>
              <a:cs typeface="Times New Roman"/>
            </a:rPr>
            <a:t>Transformation</a:t>
          </a:r>
        </a:p>
      </dgm:t>
    </dgm:pt>
    <dgm:pt modelId="{A87C73CC-FC1B-478A-9B81-0A1EDF0E8A0C}" type="parTrans" cxnId="{3E26D400-A5CF-47E6-91BD-C39AA7040DCF}">
      <dgm:prSet/>
      <dgm:spPr/>
      <dgm:t>
        <a:bodyPr/>
        <a:lstStyle/>
        <a:p>
          <a:endParaRPr lang="en-IN"/>
        </a:p>
      </dgm:t>
    </dgm:pt>
    <dgm:pt modelId="{0E14E3A4-4E12-4B8A-A496-FCA51DD4A73D}" type="sibTrans" cxnId="{3E26D400-A5CF-47E6-91BD-C39AA7040DCF}">
      <dgm:prSet/>
      <dgm:spPr/>
      <dgm:t>
        <a:bodyPr/>
        <a:lstStyle/>
        <a:p>
          <a:endParaRPr lang="en-IN"/>
        </a:p>
      </dgm:t>
    </dgm:pt>
    <dgm:pt modelId="{83B35D4B-54E3-46DF-A4C7-F13A19B72404}">
      <dgm:prSet/>
      <dgm:spPr>
        <a:solidFill>
          <a:srgbClr val="00274C"/>
        </a:solidFill>
      </dgm:spPr>
      <dgm:t>
        <a:bodyPr/>
        <a:lstStyle/>
        <a:p>
          <a:r>
            <a:rPr lang="en-IN">
              <a:latin typeface="Times New Roman"/>
              <a:cs typeface="Times New Roman"/>
            </a:rPr>
            <a:t>Linear Model</a:t>
          </a:r>
        </a:p>
      </dgm:t>
    </dgm:pt>
    <dgm:pt modelId="{8FDE149D-0CE8-4135-8610-7B7FFB5364EE}" type="parTrans" cxnId="{6C78A9C3-5847-442B-B83C-4E805DDDD003}">
      <dgm:prSet/>
      <dgm:spPr/>
      <dgm:t>
        <a:bodyPr/>
        <a:lstStyle/>
        <a:p>
          <a:endParaRPr lang="en-IN"/>
        </a:p>
      </dgm:t>
    </dgm:pt>
    <dgm:pt modelId="{94D39454-6BAB-49B3-875D-1DE467C3FCA3}" type="sibTrans" cxnId="{6C78A9C3-5847-442B-B83C-4E805DDDD003}">
      <dgm:prSet/>
      <dgm:spPr/>
      <dgm:t>
        <a:bodyPr/>
        <a:lstStyle/>
        <a:p>
          <a:endParaRPr lang="en-IN"/>
        </a:p>
      </dgm:t>
    </dgm:pt>
    <dgm:pt modelId="{0EFE7D5B-1977-4A4E-B0E5-E6546F6BF903}">
      <dgm:prSet/>
      <dgm:spPr>
        <a:solidFill>
          <a:srgbClr val="00274C"/>
        </a:solidFill>
      </dgm:spPr>
      <dgm:t>
        <a:bodyPr/>
        <a:lstStyle/>
        <a:p>
          <a:r>
            <a:rPr lang="en-IN">
              <a:latin typeface="Times New Roman"/>
              <a:cs typeface="Times New Roman"/>
            </a:rPr>
            <a:t>Tests</a:t>
          </a:r>
        </a:p>
      </dgm:t>
    </dgm:pt>
    <dgm:pt modelId="{8421DA54-4645-4B89-969B-2FFA28D9D0F6}" type="parTrans" cxnId="{9E4DB125-F529-48FA-85F5-C43FBE158A78}">
      <dgm:prSet/>
      <dgm:spPr/>
      <dgm:t>
        <a:bodyPr/>
        <a:lstStyle/>
        <a:p>
          <a:endParaRPr lang="en-IN"/>
        </a:p>
      </dgm:t>
    </dgm:pt>
    <dgm:pt modelId="{09CEB580-491D-4FA9-8D98-7B56AD5140A5}" type="sibTrans" cxnId="{9E4DB125-F529-48FA-85F5-C43FBE158A78}">
      <dgm:prSet/>
      <dgm:spPr/>
      <dgm:t>
        <a:bodyPr/>
        <a:lstStyle/>
        <a:p>
          <a:endParaRPr lang="en-IN"/>
        </a:p>
      </dgm:t>
    </dgm:pt>
    <dgm:pt modelId="{9346A40C-EDAE-4BD7-931F-0102257D7BA3}">
      <dgm:prSet/>
      <dgm:spPr/>
      <dgm:t>
        <a:bodyPr/>
        <a:lstStyle/>
        <a:p>
          <a:r>
            <a:rPr lang="en-IN">
              <a:latin typeface="Times New Roman"/>
              <a:cs typeface="Times New Roman"/>
            </a:rPr>
            <a:t>Genomics</a:t>
          </a:r>
        </a:p>
      </dgm:t>
    </dgm:pt>
    <dgm:pt modelId="{FE7D4A7C-60B8-48DA-B757-2CEC06F33571}" type="parTrans" cxnId="{6AFA2DF6-DD3D-403E-9730-22315EC2F64A}">
      <dgm:prSet/>
      <dgm:spPr/>
      <dgm:t>
        <a:bodyPr/>
        <a:lstStyle/>
        <a:p>
          <a:endParaRPr lang="en-IN"/>
        </a:p>
      </dgm:t>
    </dgm:pt>
    <dgm:pt modelId="{96357D75-041D-4432-9052-4E649EA0D03B}" type="sibTrans" cxnId="{6AFA2DF6-DD3D-403E-9730-22315EC2F64A}">
      <dgm:prSet/>
      <dgm:spPr/>
      <dgm:t>
        <a:bodyPr/>
        <a:lstStyle/>
        <a:p>
          <a:endParaRPr lang="en-IN"/>
        </a:p>
      </dgm:t>
    </dgm:pt>
    <dgm:pt modelId="{907F473D-F266-437D-88A7-FE9F2F2B94C5}">
      <dgm:prSet/>
      <dgm:spPr/>
      <dgm:t>
        <a:bodyPr/>
        <a:lstStyle/>
        <a:p>
          <a:r>
            <a:rPr lang="en-IN">
              <a:latin typeface="Times New Roman"/>
              <a:cs typeface="Times New Roman"/>
            </a:rPr>
            <a:t>Imaging</a:t>
          </a:r>
        </a:p>
      </dgm:t>
    </dgm:pt>
    <dgm:pt modelId="{5F6F25C3-9F75-4EF9-A849-EBF4EA0D8419}" type="parTrans" cxnId="{EEAB500B-1158-4D15-BBC4-A875058EB9B9}">
      <dgm:prSet/>
      <dgm:spPr/>
      <dgm:t>
        <a:bodyPr/>
        <a:lstStyle/>
        <a:p>
          <a:endParaRPr lang="en-IN"/>
        </a:p>
      </dgm:t>
    </dgm:pt>
    <dgm:pt modelId="{880EBD6E-25C1-483C-A5F0-E84DB6079397}" type="sibTrans" cxnId="{EEAB500B-1158-4D15-BBC4-A875058EB9B9}">
      <dgm:prSet/>
      <dgm:spPr/>
      <dgm:t>
        <a:bodyPr/>
        <a:lstStyle/>
        <a:p>
          <a:endParaRPr lang="en-IN"/>
        </a:p>
      </dgm:t>
    </dgm:pt>
    <dgm:pt modelId="{DF20489E-8A72-4B45-8E8B-0A9B24AFAA4B}">
      <dgm:prSet/>
      <dgm:spPr/>
      <dgm:t>
        <a:bodyPr/>
        <a:lstStyle/>
        <a:p>
          <a:r>
            <a:rPr lang="en-IN" b="0">
              <a:latin typeface="Times New Roman"/>
              <a:cs typeface="Times New Roman"/>
            </a:rPr>
            <a:t>Random Forests</a:t>
          </a:r>
        </a:p>
      </dgm:t>
    </dgm:pt>
    <dgm:pt modelId="{05352FFE-7209-4850-BFA3-7FDA6B9C9E57}" type="parTrans" cxnId="{EE776FB8-1F12-45DD-A8F8-1620DC50879A}">
      <dgm:prSet/>
      <dgm:spPr/>
      <dgm:t>
        <a:bodyPr/>
        <a:lstStyle/>
        <a:p>
          <a:endParaRPr lang="en-IN"/>
        </a:p>
      </dgm:t>
    </dgm:pt>
    <dgm:pt modelId="{78822668-22E0-4196-9D38-68449A654F5A}" type="sibTrans" cxnId="{EE776FB8-1F12-45DD-A8F8-1620DC50879A}">
      <dgm:prSet/>
      <dgm:spPr/>
      <dgm:t>
        <a:bodyPr/>
        <a:lstStyle/>
        <a:p>
          <a:endParaRPr lang="en-IN"/>
        </a:p>
      </dgm:t>
    </dgm:pt>
    <dgm:pt modelId="{AC1F9315-64EF-4080-A1F4-2CFFECCD64F4}">
      <dgm:prSet phldrT="[Text]"/>
      <dgm:spPr/>
      <dgm:t>
        <a:bodyPr/>
        <a:lstStyle/>
        <a:p>
          <a:pPr rtl="0"/>
          <a:r>
            <a:rPr lang="en-IN">
              <a:latin typeface="Times New Roman"/>
              <a:cs typeface="Times New Roman"/>
            </a:rPr>
            <a:t>Box-Cox </a:t>
          </a:r>
        </a:p>
      </dgm:t>
    </dgm:pt>
    <dgm:pt modelId="{85A03B42-3A0D-4B4E-AF48-9DF6DBA8D2DA}" type="parTrans" cxnId="{4376851B-6423-405F-A922-A0086C13C222}">
      <dgm:prSet/>
      <dgm:spPr/>
      <dgm:t>
        <a:bodyPr/>
        <a:lstStyle/>
        <a:p>
          <a:endParaRPr lang="en-IN"/>
        </a:p>
      </dgm:t>
    </dgm:pt>
    <dgm:pt modelId="{689893F8-77D3-4EB4-8BE2-C4E5C5F2FD66}" type="sibTrans" cxnId="{4376851B-6423-405F-A922-A0086C13C222}">
      <dgm:prSet/>
      <dgm:spPr/>
      <dgm:t>
        <a:bodyPr/>
        <a:lstStyle/>
        <a:p>
          <a:endParaRPr lang="en-IN"/>
        </a:p>
      </dgm:t>
    </dgm:pt>
    <dgm:pt modelId="{6854A756-4580-496D-86E3-17BAC8E310C1}">
      <dgm:prSet phldr="0"/>
      <dgm:spPr/>
      <dgm:t>
        <a:bodyPr/>
        <a:lstStyle/>
        <a:p>
          <a:pPr rtl="0"/>
          <a:r>
            <a:rPr lang="en-IN">
              <a:latin typeface="Times New Roman"/>
              <a:cs typeface="Times New Roman"/>
            </a:rPr>
            <a:t>Ridge Regression</a:t>
          </a:r>
        </a:p>
      </dgm:t>
    </dgm:pt>
    <dgm:pt modelId="{EEE36CEF-05F0-4D45-91D8-4821D47C5C89}" type="parTrans" cxnId="{A456DF7F-1C18-4363-80B8-A10CDED00DA6}">
      <dgm:prSet/>
      <dgm:spPr/>
      <dgm:t>
        <a:bodyPr/>
        <a:lstStyle/>
        <a:p>
          <a:endParaRPr lang="en-IN"/>
        </a:p>
      </dgm:t>
    </dgm:pt>
    <dgm:pt modelId="{96F63E60-AC8F-4DB3-90D5-C1AF5527A35B}" type="sibTrans" cxnId="{A456DF7F-1C18-4363-80B8-A10CDED00DA6}">
      <dgm:prSet/>
      <dgm:spPr/>
      <dgm:t>
        <a:bodyPr/>
        <a:lstStyle/>
        <a:p>
          <a:endParaRPr lang="en-IN"/>
        </a:p>
      </dgm:t>
    </dgm:pt>
    <dgm:pt modelId="{7EA5E515-4494-4891-B9C0-FFBF81B430DC}">
      <dgm:prSet/>
      <dgm:spPr/>
      <dgm:t>
        <a:bodyPr/>
        <a:lstStyle/>
        <a:p>
          <a:r>
            <a:rPr lang="en-IN">
              <a:latin typeface="Times New Roman"/>
              <a:cs typeface="Times New Roman"/>
            </a:rPr>
            <a:t>RMSE</a:t>
          </a:r>
        </a:p>
      </dgm:t>
    </dgm:pt>
    <dgm:pt modelId="{85C1495D-1325-4CCA-A1BB-83FC6EFF23F6}" type="parTrans" cxnId="{8598DF00-5C14-4531-BDFD-399EF5B29B79}">
      <dgm:prSet/>
      <dgm:spPr/>
      <dgm:t>
        <a:bodyPr/>
        <a:lstStyle/>
        <a:p>
          <a:endParaRPr lang="en-IN"/>
        </a:p>
      </dgm:t>
    </dgm:pt>
    <dgm:pt modelId="{E45EB1EB-0CA7-4C7B-9040-485A5EFEEB24}" type="sibTrans" cxnId="{8598DF00-5C14-4531-BDFD-399EF5B29B79}">
      <dgm:prSet/>
      <dgm:spPr/>
      <dgm:t>
        <a:bodyPr/>
        <a:lstStyle/>
        <a:p>
          <a:endParaRPr lang="en-IN"/>
        </a:p>
      </dgm:t>
    </dgm:pt>
    <dgm:pt modelId="{98A85B9E-D51B-4012-8CF1-BEB604B7FCE1}">
      <dgm:prSet/>
      <dgm:spPr/>
      <dgm:t>
        <a:bodyPr/>
        <a:lstStyle/>
        <a:p>
          <a:r>
            <a:rPr lang="en-IN" b="0">
              <a:latin typeface="Times New Roman"/>
              <a:cs typeface="Times New Roman"/>
            </a:rPr>
            <a:t>Boruta</a:t>
          </a:r>
        </a:p>
      </dgm:t>
    </dgm:pt>
    <dgm:pt modelId="{C3233BD5-7551-4100-AF40-F5A32934C216}" type="parTrans" cxnId="{0766B609-B6C1-43DD-8411-A6D7E3AECEA3}">
      <dgm:prSet/>
      <dgm:spPr/>
      <dgm:t>
        <a:bodyPr/>
        <a:lstStyle/>
        <a:p>
          <a:endParaRPr lang="en-IN"/>
        </a:p>
      </dgm:t>
    </dgm:pt>
    <dgm:pt modelId="{030BF96C-FA99-449A-A394-7B269717AAD9}" type="sibTrans" cxnId="{0766B609-B6C1-43DD-8411-A6D7E3AECEA3}">
      <dgm:prSet/>
      <dgm:spPr/>
      <dgm:t>
        <a:bodyPr/>
        <a:lstStyle/>
        <a:p>
          <a:endParaRPr lang="en-IN"/>
        </a:p>
      </dgm:t>
    </dgm:pt>
    <dgm:pt modelId="{DB32DEBD-DE33-4735-9A45-3318240F36C5}">
      <dgm:prSet/>
      <dgm:spPr/>
      <dgm:t>
        <a:bodyPr/>
        <a:lstStyle/>
        <a:p>
          <a:r>
            <a:rPr lang="en-IN" b="0">
              <a:latin typeface="Times New Roman"/>
              <a:cs typeface="Times New Roman"/>
            </a:rPr>
            <a:t>LM</a:t>
          </a:r>
        </a:p>
      </dgm:t>
    </dgm:pt>
    <dgm:pt modelId="{8D410D75-F740-4240-A6EF-AD5EC0D15EC4}" type="parTrans" cxnId="{1892D6C4-75E7-46A3-B916-10E8EF7593C3}">
      <dgm:prSet/>
      <dgm:spPr/>
      <dgm:t>
        <a:bodyPr/>
        <a:lstStyle/>
        <a:p>
          <a:endParaRPr lang="en-IN"/>
        </a:p>
      </dgm:t>
    </dgm:pt>
    <dgm:pt modelId="{0ED69BC6-24A7-4F73-8857-1380DCFF6B23}" type="sibTrans" cxnId="{1892D6C4-75E7-46A3-B916-10E8EF7593C3}">
      <dgm:prSet/>
      <dgm:spPr/>
      <dgm:t>
        <a:bodyPr/>
        <a:lstStyle/>
        <a:p>
          <a:endParaRPr lang="en-IN"/>
        </a:p>
      </dgm:t>
    </dgm:pt>
    <dgm:pt modelId="{94C7F153-30BE-4135-A216-8EAB66D4199C}">
      <dgm:prSet/>
      <dgm:spPr/>
      <dgm:t>
        <a:bodyPr/>
        <a:lstStyle/>
        <a:p>
          <a:r>
            <a:rPr lang="en-IN" b="0">
              <a:latin typeface="Times New Roman"/>
              <a:cs typeface="Times New Roman"/>
            </a:rPr>
            <a:t>Bagged Trees</a:t>
          </a:r>
        </a:p>
      </dgm:t>
    </dgm:pt>
    <dgm:pt modelId="{7A279CDA-A1E4-402C-A8F2-09D7795686D7}" type="parTrans" cxnId="{A7882430-4B86-4B68-B65A-B4C2F5DDAA2E}">
      <dgm:prSet/>
      <dgm:spPr/>
      <dgm:t>
        <a:bodyPr/>
        <a:lstStyle/>
        <a:p>
          <a:endParaRPr lang="en-IN"/>
        </a:p>
      </dgm:t>
    </dgm:pt>
    <dgm:pt modelId="{E158B2B2-B3B9-4C2C-A511-57C40DB03684}" type="sibTrans" cxnId="{A7882430-4B86-4B68-B65A-B4C2F5DDAA2E}">
      <dgm:prSet/>
      <dgm:spPr/>
      <dgm:t>
        <a:bodyPr/>
        <a:lstStyle/>
        <a:p>
          <a:endParaRPr lang="en-IN"/>
        </a:p>
      </dgm:t>
    </dgm:pt>
    <dgm:pt modelId="{972312C6-A196-424A-9372-9F6EDD9CC732}">
      <dgm:prSet phldr="0"/>
      <dgm:spPr>
        <a:solidFill>
          <a:srgbClr val="00274C"/>
        </a:solidFill>
      </dgm:spPr>
      <dgm:t>
        <a:bodyPr/>
        <a:lstStyle/>
        <a:p>
          <a:pPr rtl="0"/>
          <a:r>
            <a:rPr lang="en-IN">
              <a:latin typeface="Times New Roman"/>
              <a:cs typeface="Times New Roman"/>
            </a:rPr>
            <a:t>Stability Selection</a:t>
          </a:r>
        </a:p>
      </dgm:t>
    </dgm:pt>
    <dgm:pt modelId="{E343F361-547D-4B28-84EB-65DF315D94C1}" type="parTrans" cxnId="{ADF7857A-44D0-46FD-BF0C-5296C4697D84}">
      <dgm:prSet/>
      <dgm:spPr/>
      <dgm:t>
        <a:bodyPr/>
        <a:lstStyle/>
        <a:p>
          <a:endParaRPr lang="en-US"/>
        </a:p>
      </dgm:t>
    </dgm:pt>
    <dgm:pt modelId="{22CA3B6E-0EF1-4E58-B39F-380663DC001A}" type="sibTrans" cxnId="{ADF7857A-44D0-46FD-BF0C-5296C4697D84}">
      <dgm:prSet/>
      <dgm:spPr/>
      <dgm:t>
        <a:bodyPr/>
        <a:lstStyle/>
        <a:p>
          <a:endParaRPr lang="en-US"/>
        </a:p>
      </dgm:t>
    </dgm:pt>
    <dgm:pt modelId="{A641F6EC-3B77-445D-8361-F06BEEF82825}">
      <dgm:prSet phldr="0"/>
      <dgm:spPr/>
      <dgm:t>
        <a:bodyPr/>
        <a:lstStyle/>
        <a:p>
          <a:r>
            <a:rPr lang="en-IN">
              <a:latin typeface="Times New Roman"/>
              <a:cs typeface="Times New Roman"/>
            </a:rPr>
            <a:t>Robustness</a:t>
          </a:r>
        </a:p>
      </dgm:t>
    </dgm:pt>
    <dgm:pt modelId="{2DEFB209-2EE1-4F3D-A149-E872A76DBF37}" type="parTrans" cxnId="{EDD5BD99-57F9-4764-A43D-15E7D5866CE9}">
      <dgm:prSet/>
      <dgm:spPr/>
      <dgm:t>
        <a:bodyPr/>
        <a:lstStyle/>
        <a:p>
          <a:endParaRPr lang="en-US"/>
        </a:p>
      </dgm:t>
    </dgm:pt>
    <dgm:pt modelId="{0FCCE38C-563D-4EEA-A5F3-E934C47DB16D}" type="sibTrans" cxnId="{EDD5BD99-57F9-4764-A43D-15E7D5866CE9}">
      <dgm:prSet/>
      <dgm:spPr/>
      <dgm:t>
        <a:bodyPr/>
        <a:lstStyle/>
        <a:p>
          <a:endParaRPr lang="en-US"/>
        </a:p>
      </dgm:t>
    </dgm:pt>
    <dgm:pt modelId="{E5908DCE-189A-4453-8CD1-BEFD02BA9BE5}">
      <dgm:prSet/>
      <dgm:spPr/>
      <dgm:t>
        <a:bodyPr/>
        <a:lstStyle/>
        <a:p>
          <a:r>
            <a:rPr lang="en-IN" b="0">
              <a:latin typeface="Times New Roman"/>
              <a:cs typeface="Times New Roman"/>
            </a:rPr>
            <a:t>LASSO</a:t>
          </a:r>
        </a:p>
      </dgm:t>
    </dgm:pt>
    <dgm:pt modelId="{74762BAE-138C-4CB4-B07D-52B8E9E250F6}" type="parTrans" cxnId="{E792840E-72FA-4566-9ED2-D96256374700}">
      <dgm:prSet/>
      <dgm:spPr/>
      <dgm:t>
        <a:bodyPr/>
        <a:lstStyle/>
        <a:p>
          <a:endParaRPr lang="en-IN"/>
        </a:p>
      </dgm:t>
    </dgm:pt>
    <dgm:pt modelId="{C593584F-04F2-4D3A-97D9-B5356842A362}" type="sibTrans" cxnId="{E792840E-72FA-4566-9ED2-D96256374700}">
      <dgm:prSet/>
      <dgm:spPr/>
      <dgm:t>
        <a:bodyPr/>
        <a:lstStyle/>
        <a:p>
          <a:endParaRPr lang="en-IN"/>
        </a:p>
      </dgm:t>
    </dgm:pt>
    <dgm:pt modelId="{20BDEB5B-8899-4E48-852D-497A1E0D9A0E}" type="pres">
      <dgm:prSet presAssocID="{BBBBB599-CF9D-4541-9013-7B6A4FAD48CA}" presName="Name0" presStyleCnt="0">
        <dgm:presLayoutVars>
          <dgm:dir/>
          <dgm:animLvl val="lvl"/>
          <dgm:resizeHandles val="exact"/>
        </dgm:presLayoutVars>
      </dgm:prSet>
      <dgm:spPr/>
    </dgm:pt>
    <dgm:pt modelId="{C307C407-0192-4649-A163-755077C21E87}" type="pres">
      <dgm:prSet presAssocID="{B5312E0F-7937-4167-BDBA-11E81DA07585}" presName="composite" presStyleCnt="0"/>
      <dgm:spPr/>
    </dgm:pt>
    <dgm:pt modelId="{8DCF75AD-AEC2-4378-B07E-9B85618C4F6E}" type="pres">
      <dgm:prSet presAssocID="{B5312E0F-7937-4167-BDBA-11E81DA07585}" presName="parTx" presStyleLbl="node1" presStyleIdx="0" presStyleCnt="6">
        <dgm:presLayoutVars>
          <dgm:chMax val="0"/>
          <dgm:chPref val="0"/>
          <dgm:bulletEnabled val="1"/>
        </dgm:presLayoutVars>
      </dgm:prSet>
      <dgm:spPr/>
    </dgm:pt>
    <dgm:pt modelId="{09783776-C3B0-434F-BDF0-195B1C6B6CC9}" type="pres">
      <dgm:prSet presAssocID="{B5312E0F-7937-4167-BDBA-11E81DA07585}" presName="desTx" presStyleLbl="revTx" presStyleIdx="0" presStyleCnt="6">
        <dgm:presLayoutVars>
          <dgm:bulletEnabled val="1"/>
        </dgm:presLayoutVars>
      </dgm:prSet>
      <dgm:spPr/>
    </dgm:pt>
    <dgm:pt modelId="{D0B1361C-9693-4639-8157-716F6B407E7A}" type="pres">
      <dgm:prSet presAssocID="{37B0038A-DBC6-4606-A36E-EDCEBDFC6534}" presName="space" presStyleCnt="0"/>
      <dgm:spPr/>
    </dgm:pt>
    <dgm:pt modelId="{0896FE5A-8177-4ECE-B11D-EA79A2EFC6B1}" type="pres">
      <dgm:prSet presAssocID="{9DA95278-0030-4A2F-9832-8770CDAFE436}" presName="composite" presStyleCnt="0"/>
      <dgm:spPr/>
    </dgm:pt>
    <dgm:pt modelId="{1CE2A8C4-68C4-418F-A726-FDB952803C9B}" type="pres">
      <dgm:prSet presAssocID="{9DA95278-0030-4A2F-9832-8770CDAFE436}" presName="parTx" presStyleLbl="node1" presStyleIdx="1" presStyleCnt="6">
        <dgm:presLayoutVars>
          <dgm:chMax val="0"/>
          <dgm:chPref val="0"/>
          <dgm:bulletEnabled val="1"/>
        </dgm:presLayoutVars>
      </dgm:prSet>
      <dgm:spPr/>
    </dgm:pt>
    <dgm:pt modelId="{C0F95126-4171-48FD-9742-EFFF845E9F26}" type="pres">
      <dgm:prSet presAssocID="{9DA95278-0030-4A2F-9832-8770CDAFE436}" presName="desTx" presStyleLbl="revTx" presStyleIdx="1" presStyleCnt="6">
        <dgm:presLayoutVars>
          <dgm:bulletEnabled val="1"/>
        </dgm:presLayoutVars>
      </dgm:prSet>
      <dgm:spPr/>
    </dgm:pt>
    <dgm:pt modelId="{EE41C1F7-2F02-4179-806E-274E47D127DA}" type="pres">
      <dgm:prSet presAssocID="{E0E304A7-4ED4-4B32-BC7A-BCA099F0356E}" presName="space" presStyleCnt="0"/>
      <dgm:spPr/>
    </dgm:pt>
    <dgm:pt modelId="{35E5E125-D47B-44A5-AD1A-B871218E6E2B}" type="pres">
      <dgm:prSet presAssocID="{B8B9A8D7-5D34-4BB4-B1C3-EF73C54398F7}" presName="composite" presStyleCnt="0"/>
      <dgm:spPr/>
    </dgm:pt>
    <dgm:pt modelId="{AF62A1AA-B6E3-4185-8D4F-FB6B63C054AF}" type="pres">
      <dgm:prSet presAssocID="{B8B9A8D7-5D34-4BB4-B1C3-EF73C54398F7}" presName="parTx" presStyleLbl="node1" presStyleIdx="2" presStyleCnt="6">
        <dgm:presLayoutVars>
          <dgm:chMax val="0"/>
          <dgm:chPref val="0"/>
          <dgm:bulletEnabled val="1"/>
        </dgm:presLayoutVars>
      </dgm:prSet>
      <dgm:spPr/>
    </dgm:pt>
    <dgm:pt modelId="{EF362DCA-29A5-4953-9EEA-1428B376A117}" type="pres">
      <dgm:prSet presAssocID="{B8B9A8D7-5D34-4BB4-B1C3-EF73C54398F7}" presName="desTx" presStyleLbl="revTx" presStyleIdx="2" presStyleCnt="6">
        <dgm:presLayoutVars>
          <dgm:bulletEnabled val="1"/>
        </dgm:presLayoutVars>
      </dgm:prSet>
      <dgm:spPr/>
    </dgm:pt>
    <dgm:pt modelId="{2F26A080-ADE8-44AD-86B6-D1740ABF0453}" type="pres">
      <dgm:prSet presAssocID="{0E14E3A4-4E12-4B8A-A496-FCA51DD4A73D}" presName="space" presStyleCnt="0"/>
      <dgm:spPr/>
    </dgm:pt>
    <dgm:pt modelId="{32A02388-76D1-4480-AA23-2871CB3BB454}" type="pres">
      <dgm:prSet presAssocID="{972312C6-A196-424A-9372-9F6EDD9CC732}" presName="composite" presStyleCnt="0"/>
      <dgm:spPr/>
    </dgm:pt>
    <dgm:pt modelId="{3934BEAF-0690-4DDB-B141-625F7F41E895}" type="pres">
      <dgm:prSet presAssocID="{972312C6-A196-424A-9372-9F6EDD9CC732}" presName="parTx" presStyleLbl="node1" presStyleIdx="3" presStyleCnt="6">
        <dgm:presLayoutVars>
          <dgm:chMax val="0"/>
          <dgm:chPref val="0"/>
          <dgm:bulletEnabled val="1"/>
        </dgm:presLayoutVars>
      </dgm:prSet>
      <dgm:spPr/>
    </dgm:pt>
    <dgm:pt modelId="{4915A645-E147-431F-8ECF-7367D1B5ADA6}" type="pres">
      <dgm:prSet presAssocID="{972312C6-A196-424A-9372-9F6EDD9CC732}" presName="desTx" presStyleLbl="revTx" presStyleIdx="3" presStyleCnt="6">
        <dgm:presLayoutVars>
          <dgm:bulletEnabled val="1"/>
        </dgm:presLayoutVars>
      </dgm:prSet>
      <dgm:spPr/>
    </dgm:pt>
    <dgm:pt modelId="{B20855CE-2D87-4C22-BCC6-1C059839129F}" type="pres">
      <dgm:prSet presAssocID="{22CA3B6E-0EF1-4E58-B39F-380663DC001A}" presName="space" presStyleCnt="0"/>
      <dgm:spPr/>
    </dgm:pt>
    <dgm:pt modelId="{560FB461-4506-40CF-B500-CB48504EB5C4}" type="pres">
      <dgm:prSet presAssocID="{83B35D4B-54E3-46DF-A4C7-F13A19B72404}" presName="composite" presStyleCnt="0"/>
      <dgm:spPr/>
    </dgm:pt>
    <dgm:pt modelId="{771D2646-FC69-4DA8-84A1-38CEECCF4816}" type="pres">
      <dgm:prSet presAssocID="{83B35D4B-54E3-46DF-A4C7-F13A19B72404}" presName="parTx" presStyleLbl="node1" presStyleIdx="4" presStyleCnt="6">
        <dgm:presLayoutVars>
          <dgm:chMax val="0"/>
          <dgm:chPref val="0"/>
          <dgm:bulletEnabled val="1"/>
        </dgm:presLayoutVars>
      </dgm:prSet>
      <dgm:spPr/>
    </dgm:pt>
    <dgm:pt modelId="{71C33654-9714-4194-9342-9CF1B5474ADF}" type="pres">
      <dgm:prSet presAssocID="{83B35D4B-54E3-46DF-A4C7-F13A19B72404}" presName="desTx" presStyleLbl="revTx" presStyleIdx="4" presStyleCnt="6">
        <dgm:presLayoutVars>
          <dgm:bulletEnabled val="1"/>
        </dgm:presLayoutVars>
      </dgm:prSet>
      <dgm:spPr/>
    </dgm:pt>
    <dgm:pt modelId="{D17050D3-4EE3-4378-B7E2-82D8A5270043}" type="pres">
      <dgm:prSet presAssocID="{94D39454-6BAB-49B3-875D-1DE467C3FCA3}" presName="space" presStyleCnt="0"/>
      <dgm:spPr/>
    </dgm:pt>
    <dgm:pt modelId="{B2CB0438-C14B-4D68-8A05-5668160CAA2C}" type="pres">
      <dgm:prSet presAssocID="{0EFE7D5B-1977-4A4E-B0E5-E6546F6BF903}" presName="composite" presStyleCnt="0"/>
      <dgm:spPr/>
    </dgm:pt>
    <dgm:pt modelId="{155C15F6-150D-4F1E-938B-1D653D67EC99}" type="pres">
      <dgm:prSet presAssocID="{0EFE7D5B-1977-4A4E-B0E5-E6546F6BF903}" presName="parTx" presStyleLbl="node1" presStyleIdx="5" presStyleCnt="6">
        <dgm:presLayoutVars>
          <dgm:chMax val="0"/>
          <dgm:chPref val="0"/>
          <dgm:bulletEnabled val="1"/>
        </dgm:presLayoutVars>
      </dgm:prSet>
      <dgm:spPr/>
    </dgm:pt>
    <dgm:pt modelId="{91A66A94-8B3E-43F7-BD09-BB902E37A07A}" type="pres">
      <dgm:prSet presAssocID="{0EFE7D5B-1977-4A4E-B0E5-E6546F6BF903}" presName="desTx" presStyleLbl="revTx" presStyleIdx="5" presStyleCnt="6">
        <dgm:presLayoutVars>
          <dgm:bulletEnabled val="1"/>
        </dgm:presLayoutVars>
      </dgm:prSet>
      <dgm:spPr/>
    </dgm:pt>
  </dgm:ptLst>
  <dgm:cxnLst>
    <dgm:cxn modelId="{3E26D400-A5CF-47E6-91BD-C39AA7040DCF}" srcId="{BBBBB599-CF9D-4541-9013-7B6A4FAD48CA}" destId="{B8B9A8D7-5D34-4BB4-B1C3-EF73C54398F7}" srcOrd="2" destOrd="0" parTransId="{A87C73CC-FC1B-478A-9B81-0A1EDF0E8A0C}" sibTransId="{0E14E3A4-4E12-4B8A-A496-FCA51DD4A73D}"/>
    <dgm:cxn modelId="{8598DF00-5C14-4531-BDFD-399EF5B29B79}" srcId="{0EFE7D5B-1977-4A4E-B0E5-E6546F6BF903}" destId="{7EA5E515-4494-4891-B9C0-FFBF81B430DC}" srcOrd="0" destOrd="0" parTransId="{85C1495D-1325-4CCA-A1BB-83FC6EFF23F6}" sibTransId="{E45EB1EB-0CA7-4C7B-9040-485A5EFEEB24}"/>
    <dgm:cxn modelId="{0766B609-B6C1-43DD-8411-A6D7E3AECEA3}" srcId="{9DA95278-0030-4A2F-9832-8770CDAFE436}" destId="{98A85B9E-D51B-4012-8CF1-BEB604B7FCE1}" srcOrd="2" destOrd="0" parTransId="{C3233BD5-7551-4100-AF40-F5A32934C216}" sibTransId="{030BF96C-FA99-449A-A394-7B269717AAD9}"/>
    <dgm:cxn modelId="{EEAB500B-1158-4D15-BBC4-A875058EB9B9}" srcId="{B5312E0F-7937-4167-BDBA-11E81DA07585}" destId="{907F473D-F266-437D-88A7-FE9F2F2B94C5}" srcOrd="1" destOrd="0" parTransId="{5F6F25C3-9F75-4EF9-A849-EBF4EA0D8419}" sibTransId="{880EBD6E-25C1-483C-A5F0-E84DB6079397}"/>
    <dgm:cxn modelId="{E792840E-72FA-4566-9ED2-D96256374700}" srcId="{9DA95278-0030-4A2F-9832-8770CDAFE436}" destId="{E5908DCE-189A-4453-8CD1-BEFD02BA9BE5}" srcOrd="0" destOrd="0" parTransId="{74762BAE-138C-4CB4-B07D-52B8E9E250F6}" sibTransId="{C593584F-04F2-4D3A-97D9-B5356842A362}"/>
    <dgm:cxn modelId="{2AC78B16-F5DB-43DF-9CDF-68ED07EE7A64}" type="presOf" srcId="{DB32DEBD-DE33-4735-9A45-3318240F36C5}" destId="{C0F95126-4171-48FD-9742-EFFF845E9F26}" srcOrd="0" destOrd="3" presId="urn:microsoft.com/office/officeart/2005/8/layout/chevron1"/>
    <dgm:cxn modelId="{4376851B-6423-405F-A922-A0086C13C222}" srcId="{B8B9A8D7-5D34-4BB4-B1C3-EF73C54398F7}" destId="{AC1F9315-64EF-4080-A1F4-2CFFECCD64F4}" srcOrd="0" destOrd="0" parTransId="{85A03B42-3A0D-4B4E-AF48-9DF6DBA8D2DA}" sibTransId="{689893F8-77D3-4EB4-8BE2-C4E5C5F2FD66}"/>
    <dgm:cxn modelId="{07E3D224-EB38-48D9-AB5C-C9BC993E202B}" type="presOf" srcId="{94C7F153-30BE-4135-A216-8EAB66D4199C}" destId="{C0F95126-4171-48FD-9742-EFFF845E9F26}" srcOrd="0" destOrd="4" presId="urn:microsoft.com/office/officeart/2005/8/layout/chevron1"/>
    <dgm:cxn modelId="{9E4DB125-F529-48FA-85F5-C43FBE158A78}" srcId="{BBBBB599-CF9D-4541-9013-7B6A4FAD48CA}" destId="{0EFE7D5B-1977-4A4E-B0E5-E6546F6BF903}" srcOrd="5" destOrd="0" parTransId="{8421DA54-4645-4B89-969B-2FFA28D9D0F6}" sibTransId="{09CEB580-491D-4FA9-8D98-7B56AD5140A5}"/>
    <dgm:cxn modelId="{CC1EA52F-E8D1-462F-84BC-B37E5575D298}" type="presOf" srcId="{83B35D4B-54E3-46DF-A4C7-F13A19B72404}" destId="{771D2646-FC69-4DA8-84A1-38CEECCF4816}" srcOrd="0" destOrd="0" presId="urn:microsoft.com/office/officeart/2005/8/layout/chevron1"/>
    <dgm:cxn modelId="{A7882430-4B86-4B68-B65A-B4C2F5DDAA2E}" srcId="{9DA95278-0030-4A2F-9832-8770CDAFE436}" destId="{94C7F153-30BE-4135-A216-8EAB66D4199C}" srcOrd="4" destOrd="0" parTransId="{7A279CDA-A1E4-402C-A8F2-09D7795686D7}" sibTransId="{E158B2B2-B3B9-4C2C-A511-57C40DB03684}"/>
    <dgm:cxn modelId="{1A361C3E-9C9B-4CC8-85ED-F5FC4EA50A32}" type="presOf" srcId="{7EA5E515-4494-4891-B9C0-FFBF81B430DC}" destId="{91A66A94-8B3E-43F7-BD09-BB902E37A07A}" srcOrd="0" destOrd="0" presId="urn:microsoft.com/office/officeart/2005/8/layout/chevron1"/>
    <dgm:cxn modelId="{926EF83F-6CB0-452A-B3EC-7D538EFDFB7E}" type="presOf" srcId="{6854A756-4580-496D-86E3-17BAC8E310C1}" destId="{71C33654-9714-4194-9342-9CF1B5474ADF}" srcOrd="0" destOrd="0" presId="urn:microsoft.com/office/officeart/2005/8/layout/chevron1"/>
    <dgm:cxn modelId="{15BAF262-5C5C-4D60-A4E3-3A1214FC8F89}" type="presOf" srcId="{972312C6-A196-424A-9372-9F6EDD9CC732}" destId="{3934BEAF-0690-4DDB-B141-625F7F41E895}" srcOrd="0" destOrd="0" presId="urn:microsoft.com/office/officeart/2005/8/layout/chevron1"/>
    <dgm:cxn modelId="{ABC68D63-75EE-4B46-88EA-E0A92E5CE756}" type="presOf" srcId="{DF20489E-8A72-4B45-8E8B-0A9B24AFAA4B}" destId="{C0F95126-4171-48FD-9742-EFFF845E9F26}" srcOrd="0" destOrd="1" presId="urn:microsoft.com/office/officeart/2005/8/layout/chevron1"/>
    <dgm:cxn modelId="{630FE449-C891-4099-AB92-D44D0866ED40}" type="presOf" srcId="{AC1F9315-64EF-4080-A1F4-2CFFECCD64F4}" destId="{EF362DCA-29A5-4953-9EEA-1428B376A117}" srcOrd="0" destOrd="0" presId="urn:microsoft.com/office/officeart/2005/8/layout/chevron1"/>
    <dgm:cxn modelId="{0A7F3776-B7B0-48A7-B77E-E2B16BCFC1A9}" type="presOf" srcId="{907F473D-F266-437D-88A7-FE9F2F2B94C5}" destId="{09783776-C3B0-434F-BDF0-195B1C6B6CC9}" srcOrd="0" destOrd="1" presId="urn:microsoft.com/office/officeart/2005/8/layout/chevron1"/>
    <dgm:cxn modelId="{B6A94A58-5067-4DAA-9C74-F05B02B74A06}" type="presOf" srcId="{BBBBB599-CF9D-4541-9013-7B6A4FAD48CA}" destId="{20BDEB5B-8899-4E48-852D-497A1E0D9A0E}" srcOrd="0" destOrd="0" presId="urn:microsoft.com/office/officeart/2005/8/layout/chevron1"/>
    <dgm:cxn modelId="{ADF7857A-44D0-46FD-BF0C-5296C4697D84}" srcId="{BBBBB599-CF9D-4541-9013-7B6A4FAD48CA}" destId="{972312C6-A196-424A-9372-9F6EDD9CC732}" srcOrd="3" destOrd="0" parTransId="{E343F361-547D-4B28-84EB-65DF315D94C1}" sibTransId="{22CA3B6E-0EF1-4E58-B39F-380663DC001A}"/>
    <dgm:cxn modelId="{A1BAB75A-C44A-4A28-8F91-960D528FEDB4}" srcId="{BBBBB599-CF9D-4541-9013-7B6A4FAD48CA}" destId="{B5312E0F-7937-4167-BDBA-11E81DA07585}" srcOrd="0" destOrd="0" parTransId="{23010DD3-C5C9-482E-9107-681582D2C84E}" sibTransId="{37B0038A-DBC6-4606-A36E-EDCEBDFC6534}"/>
    <dgm:cxn modelId="{A456DF7F-1C18-4363-80B8-A10CDED00DA6}" srcId="{83B35D4B-54E3-46DF-A4C7-F13A19B72404}" destId="{6854A756-4580-496D-86E3-17BAC8E310C1}" srcOrd="0" destOrd="0" parTransId="{EEE36CEF-05F0-4D45-91D8-4821D47C5C89}" sibTransId="{96F63E60-AC8F-4DB3-90D5-C1AF5527A35B}"/>
    <dgm:cxn modelId="{FCECCC83-F107-43BE-A679-13D1FBFC5676}" type="presOf" srcId="{A641F6EC-3B77-445D-8361-F06BEEF82825}" destId="{4915A645-E147-431F-8ECF-7367D1B5ADA6}" srcOrd="0" destOrd="0" presId="urn:microsoft.com/office/officeart/2005/8/layout/chevron1"/>
    <dgm:cxn modelId="{EDD5BD99-57F9-4764-A43D-15E7D5866CE9}" srcId="{972312C6-A196-424A-9372-9F6EDD9CC732}" destId="{A641F6EC-3B77-445D-8361-F06BEEF82825}" srcOrd="0" destOrd="0" parTransId="{2DEFB209-2EE1-4F3D-A149-E872A76DBF37}" sibTransId="{0FCCE38C-563D-4EEA-A5F3-E934C47DB16D}"/>
    <dgm:cxn modelId="{F30FEAA6-4D5A-44BD-A3B9-91EC6F0852D8}" type="presOf" srcId="{B8B9A8D7-5D34-4BB4-B1C3-EF73C54398F7}" destId="{AF62A1AA-B6E3-4185-8D4F-FB6B63C054AF}" srcOrd="0" destOrd="0" presId="urn:microsoft.com/office/officeart/2005/8/layout/chevron1"/>
    <dgm:cxn modelId="{DDC035AE-1876-4D12-BD1A-6DF9651769A6}" type="presOf" srcId="{E5908DCE-189A-4453-8CD1-BEFD02BA9BE5}" destId="{C0F95126-4171-48FD-9742-EFFF845E9F26}" srcOrd="0" destOrd="0" presId="urn:microsoft.com/office/officeart/2005/8/layout/chevron1"/>
    <dgm:cxn modelId="{6153E0B7-DA0C-43B7-89E0-2082C51FA95B}" type="presOf" srcId="{B5312E0F-7937-4167-BDBA-11E81DA07585}" destId="{8DCF75AD-AEC2-4378-B07E-9B85618C4F6E}" srcOrd="0" destOrd="0" presId="urn:microsoft.com/office/officeart/2005/8/layout/chevron1"/>
    <dgm:cxn modelId="{EE776FB8-1F12-45DD-A8F8-1620DC50879A}" srcId="{9DA95278-0030-4A2F-9832-8770CDAFE436}" destId="{DF20489E-8A72-4B45-8E8B-0A9B24AFAA4B}" srcOrd="1" destOrd="0" parTransId="{05352FFE-7209-4850-BFA3-7FDA6B9C9E57}" sibTransId="{78822668-22E0-4196-9D38-68449A654F5A}"/>
    <dgm:cxn modelId="{8B2513BB-1A52-4047-B532-BDA60D033B76}" type="presOf" srcId="{0EFE7D5B-1977-4A4E-B0E5-E6546F6BF903}" destId="{155C15F6-150D-4F1E-938B-1D653D67EC99}" srcOrd="0" destOrd="0" presId="urn:microsoft.com/office/officeart/2005/8/layout/chevron1"/>
    <dgm:cxn modelId="{6C78A9C3-5847-442B-B83C-4E805DDDD003}" srcId="{BBBBB599-CF9D-4541-9013-7B6A4FAD48CA}" destId="{83B35D4B-54E3-46DF-A4C7-F13A19B72404}" srcOrd="4" destOrd="0" parTransId="{8FDE149D-0CE8-4135-8610-7B7FFB5364EE}" sibTransId="{94D39454-6BAB-49B3-875D-1DE467C3FCA3}"/>
    <dgm:cxn modelId="{1892D6C4-75E7-46A3-B916-10E8EF7593C3}" srcId="{9DA95278-0030-4A2F-9832-8770CDAFE436}" destId="{DB32DEBD-DE33-4735-9A45-3318240F36C5}" srcOrd="3" destOrd="0" parTransId="{8D410D75-F740-4240-A6EF-AD5EC0D15EC4}" sibTransId="{0ED69BC6-24A7-4F73-8857-1380DCFF6B23}"/>
    <dgm:cxn modelId="{90E7A6CE-0AAF-4156-B2AA-671186B5E7C1}" srcId="{BBBBB599-CF9D-4541-9013-7B6A4FAD48CA}" destId="{9DA95278-0030-4A2F-9832-8770CDAFE436}" srcOrd="1" destOrd="0" parTransId="{FB8BC2DF-EC8A-4C9C-971E-EBBAFB54A587}" sibTransId="{E0E304A7-4ED4-4B32-BC7A-BCA099F0356E}"/>
    <dgm:cxn modelId="{14833BD4-6B2C-43BC-B4DC-178674EDDA5D}" type="presOf" srcId="{9346A40C-EDAE-4BD7-931F-0102257D7BA3}" destId="{09783776-C3B0-434F-BDF0-195B1C6B6CC9}" srcOrd="0" destOrd="0" presId="urn:microsoft.com/office/officeart/2005/8/layout/chevron1"/>
    <dgm:cxn modelId="{8DCEA9DE-67C6-47E3-8AC2-8FFA325DF89A}" type="presOf" srcId="{98A85B9E-D51B-4012-8CF1-BEB604B7FCE1}" destId="{C0F95126-4171-48FD-9742-EFFF845E9F26}" srcOrd="0" destOrd="2" presId="urn:microsoft.com/office/officeart/2005/8/layout/chevron1"/>
    <dgm:cxn modelId="{9F456BF4-278A-464C-B683-5B57A6BFC426}" type="presOf" srcId="{9DA95278-0030-4A2F-9832-8770CDAFE436}" destId="{1CE2A8C4-68C4-418F-A726-FDB952803C9B}" srcOrd="0" destOrd="0" presId="urn:microsoft.com/office/officeart/2005/8/layout/chevron1"/>
    <dgm:cxn modelId="{6AFA2DF6-DD3D-403E-9730-22315EC2F64A}" srcId="{B5312E0F-7937-4167-BDBA-11E81DA07585}" destId="{9346A40C-EDAE-4BD7-931F-0102257D7BA3}" srcOrd="0" destOrd="0" parTransId="{FE7D4A7C-60B8-48DA-B757-2CEC06F33571}" sibTransId="{96357D75-041D-4432-9052-4E649EA0D03B}"/>
    <dgm:cxn modelId="{F6522BEE-916F-4C03-B469-B79D742DF31D}" type="presParOf" srcId="{20BDEB5B-8899-4E48-852D-497A1E0D9A0E}" destId="{C307C407-0192-4649-A163-755077C21E87}" srcOrd="0" destOrd="0" presId="urn:microsoft.com/office/officeart/2005/8/layout/chevron1"/>
    <dgm:cxn modelId="{762FB36A-FB6C-4DC8-B4E1-965498B22B3F}" type="presParOf" srcId="{C307C407-0192-4649-A163-755077C21E87}" destId="{8DCF75AD-AEC2-4378-B07E-9B85618C4F6E}" srcOrd="0" destOrd="0" presId="urn:microsoft.com/office/officeart/2005/8/layout/chevron1"/>
    <dgm:cxn modelId="{5585DCA3-15E5-4C5F-8C1F-6A33EFEEA8E9}" type="presParOf" srcId="{C307C407-0192-4649-A163-755077C21E87}" destId="{09783776-C3B0-434F-BDF0-195B1C6B6CC9}" srcOrd="1" destOrd="0" presId="urn:microsoft.com/office/officeart/2005/8/layout/chevron1"/>
    <dgm:cxn modelId="{4B30FD5C-F29E-473B-9154-483D2004231F}" type="presParOf" srcId="{20BDEB5B-8899-4E48-852D-497A1E0D9A0E}" destId="{D0B1361C-9693-4639-8157-716F6B407E7A}" srcOrd="1" destOrd="0" presId="urn:microsoft.com/office/officeart/2005/8/layout/chevron1"/>
    <dgm:cxn modelId="{43ABCC70-AD41-4441-BDBA-CE6AD110964C}" type="presParOf" srcId="{20BDEB5B-8899-4E48-852D-497A1E0D9A0E}" destId="{0896FE5A-8177-4ECE-B11D-EA79A2EFC6B1}" srcOrd="2" destOrd="0" presId="urn:microsoft.com/office/officeart/2005/8/layout/chevron1"/>
    <dgm:cxn modelId="{2AFA4973-5D39-4BE1-B4FF-A85F5D1BF190}" type="presParOf" srcId="{0896FE5A-8177-4ECE-B11D-EA79A2EFC6B1}" destId="{1CE2A8C4-68C4-418F-A726-FDB952803C9B}" srcOrd="0" destOrd="0" presId="urn:microsoft.com/office/officeart/2005/8/layout/chevron1"/>
    <dgm:cxn modelId="{7F8C80FE-D1A9-49F3-B879-0DFB9B17EDB1}" type="presParOf" srcId="{0896FE5A-8177-4ECE-B11D-EA79A2EFC6B1}" destId="{C0F95126-4171-48FD-9742-EFFF845E9F26}" srcOrd="1" destOrd="0" presId="urn:microsoft.com/office/officeart/2005/8/layout/chevron1"/>
    <dgm:cxn modelId="{C9FE1012-482C-41A6-89AE-12238E2E1169}" type="presParOf" srcId="{20BDEB5B-8899-4E48-852D-497A1E0D9A0E}" destId="{EE41C1F7-2F02-4179-806E-274E47D127DA}" srcOrd="3" destOrd="0" presId="urn:microsoft.com/office/officeart/2005/8/layout/chevron1"/>
    <dgm:cxn modelId="{BB1404E6-5DB4-4DD5-9C09-DBBC35A44087}" type="presParOf" srcId="{20BDEB5B-8899-4E48-852D-497A1E0D9A0E}" destId="{35E5E125-D47B-44A5-AD1A-B871218E6E2B}" srcOrd="4" destOrd="0" presId="urn:microsoft.com/office/officeart/2005/8/layout/chevron1"/>
    <dgm:cxn modelId="{F6436269-3461-4B63-B33A-A74EF6BEEC4F}" type="presParOf" srcId="{35E5E125-D47B-44A5-AD1A-B871218E6E2B}" destId="{AF62A1AA-B6E3-4185-8D4F-FB6B63C054AF}" srcOrd="0" destOrd="0" presId="urn:microsoft.com/office/officeart/2005/8/layout/chevron1"/>
    <dgm:cxn modelId="{DE20364E-98BF-4E42-BDE3-3DAF983A0EFD}" type="presParOf" srcId="{35E5E125-D47B-44A5-AD1A-B871218E6E2B}" destId="{EF362DCA-29A5-4953-9EEA-1428B376A117}" srcOrd="1" destOrd="0" presId="urn:microsoft.com/office/officeart/2005/8/layout/chevron1"/>
    <dgm:cxn modelId="{F25FE3EB-8E7B-4ABA-9B56-D8357B68073E}" type="presParOf" srcId="{20BDEB5B-8899-4E48-852D-497A1E0D9A0E}" destId="{2F26A080-ADE8-44AD-86B6-D1740ABF0453}" srcOrd="5" destOrd="0" presId="urn:microsoft.com/office/officeart/2005/8/layout/chevron1"/>
    <dgm:cxn modelId="{90EAB4E6-F0FB-413D-9E6D-3744E40C3B40}" type="presParOf" srcId="{20BDEB5B-8899-4E48-852D-497A1E0D9A0E}" destId="{32A02388-76D1-4480-AA23-2871CB3BB454}" srcOrd="6" destOrd="0" presId="urn:microsoft.com/office/officeart/2005/8/layout/chevron1"/>
    <dgm:cxn modelId="{B7AD4676-C426-4364-B11B-ABA76B3D98E4}" type="presParOf" srcId="{32A02388-76D1-4480-AA23-2871CB3BB454}" destId="{3934BEAF-0690-4DDB-B141-625F7F41E895}" srcOrd="0" destOrd="0" presId="urn:microsoft.com/office/officeart/2005/8/layout/chevron1"/>
    <dgm:cxn modelId="{7CA88269-4C59-4202-81D3-9AD0CF516942}" type="presParOf" srcId="{32A02388-76D1-4480-AA23-2871CB3BB454}" destId="{4915A645-E147-431F-8ECF-7367D1B5ADA6}" srcOrd="1" destOrd="0" presId="urn:microsoft.com/office/officeart/2005/8/layout/chevron1"/>
    <dgm:cxn modelId="{EE4BA8DB-0FF3-47A4-8DC9-33E8EA4ADBAA}" type="presParOf" srcId="{20BDEB5B-8899-4E48-852D-497A1E0D9A0E}" destId="{B20855CE-2D87-4C22-BCC6-1C059839129F}" srcOrd="7" destOrd="0" presId="urn:microsoft.com/office/officeart/2005/8/layout/chevron1"/>
    <dgm:cxn modelId="{0EA58D6A-D14D-4C59-BBDB-2119F70206E1}" type="presParOf" srcId="{20BDEB5B-8899-4E48-852D-497A1E0D9A0E}" destId="{560FB461-4506-40CF-B500-CB48504EB5C4}" srcOrd="8" destOrd="0" presId="urn:microsoft.com/office/officeart/2005/8/layout/chevron1"/>
    <dgm:cxn modelId="{802A8848-5027-4D28-B60C-2EA2FDA6A5EF}" type="presParOf" srcId="{560FB461-4506-40CF-B500-CB48504EB5C4}" destId="{771D2646-FC69-4DA8-84A1-38CEECCF4816}" srcOrd="0" destOrd="0" presId="urn:microsoft.com/office/officeart/2005/8/layout/chevron1"/>
    <dgm:cxn modelId="{E6FBB540-31A1-4827-AA10-369EF7181F45}" type="presParOf" srcId="{560FB461-4506-40CF-B500-CB48504EB5C4}" destId="{71C33654-9714-4194-9342-9CF1B5474ADF}" srcOrd="1" destOrd="0" presId="urn:microsoft.com/office/officeart/2005/8/layout/chevron1"/>
    <dgm:cxn modelId="{2178FED1-E8A8-4A53-86DD-075F59330E62}" type="presParOf" srcId="{20BDEB5B-8899-4E48-852D-497A1E0D9A0E}" destId="{D17050D3-4EE3-4378-B7E2-82D8A5270043}" srcOrd="9" destOrd="0" presId="urn:microsoft.com/office/officeart/2005/8/layout/chevron1"/>
    <dgm:cxn modelId="{41FBAC00-B630-4598-93B2-71D90BE1CCDD}" type="presParOf" srcId="{20BDEB5B-8899-4E48-852D-497A1E0D9A0E}" destId="{B2CB0438-C14B-4D68-8A05-5668160CAA2C}" srcOrd="10" destOrd="0" presId="urn:microsoft.com/office/officeart/2005/8/layout/chevron1"/>
    <dgm:cxn modelId="{49A0127E-4A6D-4E4E-B21B-A610200B3F86}" type="presParOf" srcId="{B2CB0438-C14B-4D68-8A05-5668160CAA2C}" destId="{155C15F6-150D-4F1E-938B-1D653D67EC99}" srcOrd="0" destOrd="0" presId="urn:microsoft.com/office/officeart/2005/8/layout/chevron1"/>
    <dgm:cxn modelId="{8ED7DBF5-354C-42C0-B586-1F53336D66C1}" type="presParOf" srcId="{B2CB0438-C14B-4D68-8A05-5668160CAA2C}" destId="{91A66A94-8B3E-43F7-BD09-BB902E37A07A}"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BCEE5A-2308-45C0-B337-60EF3F0143E0}"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D67B1F23-4879-4AC0-89A8-B4F07B6E1F7C}">
      <dgm:prSet phldrT="[Text]"/>
      <dgm:spPr>
        <a:solidFill>
          <a:srgbClr val="00274C"/>
        </a:solidFill>
      </dgm:spPr>
      <dgm:t>
        <a:bodyPr/>
        <a:lstStyle/>
        <a:p>
          <a:r>
            <a:rPr lang="en-IN"/>
            <a:t>LASSO</a:t>
          </a:r>
        </a:p>
      </dgm:t>
    </dgm:pt>
    <dgm:pt modelId="{00BEACEC-94FA-4B20-9AA2-998B62B0C9D7}" type="parTrans" cxnId="{8C1C725F-C841-4843-9AB7-2F0C212B6F7E}">
      <dgm:prSet/>
      <dgm:spPr/>
      <dgm:t>
        <a:bodyPr/>
        <a:lstStyle/>
        <a:p>
          <a:endParaRPr lang="en-IN"/>
        </a:p>
      </dgm:t>
    </dgm:pt>
    <dgm:pt modelId="{44420C72-7C40-40C6-8C19-FC48F3B93D20}" type="sibTrans" cxnId="{8C1C725F-C841-4843-9AB7-2F0C212B6F7E}">
      <dgm:prSet/>
      <dgm:spPr/>
      <dgm:t>
        <a:bodyPr/>
        <a:lstStyle/>
        <a:p>
          <a:endParaRPr lang="en-IN"/>
        </a:p>
      </dgm:t>
    </dgm:pt>
    <dgm:pt modelId="{46BE4EEC-2DD4-4F85-8E92-1FE3FB8253CD}">
      <dgm:prSet phldrT="[Text]"/>
      <dgm:spPr>
        <a:solidFill>
          <a:srgbClr val="00274C"/>
        </a:solidFill>
      </dgm:spPr>
      <dgm:t>
        <a:bodyPr/>
        <a:lstStyle/>
        <a:p>
          <a:r>
            <a:rPr lang="en-IN"/>
            <a:t>Recursive Feature Elimination</a:t>
          </a:r>
        </a:p>
      </dgm:t>
    </dgm:pt>
    <dgm:pt modelId="{1B4F3060-84CB-4F67-85EC-C40C73CD03CD}" type="parTrans" cxnId="{040AABD0-90CB-41B0-9ADC-49D9F3ECFE16}">
      <dgm:prSet/>
      <dgm:spPr/>
      <dgm:t>
        <a:bodyPr/>
        <a:lstStyle/>
        <a:p>
          <a:endParaRPr lang="en-IN"/>
        </a:p>
      </dgm:t>
    </dgm:pt>
    <dgm:pt modelId="{E9F563A4-7EA6-4650-9991-5E817FE4288D}" type="sibTrans" cxnId="{040AABD0-90CB-41B0-9ADC-49D9F3ECFE16}">
      <dgm:prSet/>
      <dgm:spPr/>
      <dgm:t>
        <a:bodyPr/>
        <a:lstStyle/>
        <a:p>
          <a:endParaRPr lang="en-IN"/>
        </a:p>
      </dgm:t>
    </dgm:pt>
    <dgm:pt modelId="{B3D363A6-F36E-4EC3-B843-E7FA4E829950}">
      <dgm:prSet phldrT="[Text]"/>
      <dgm:spPr>
        <a:solidFill>
          <a:srgbClr val="FFCB05">
            <a:alpha val="90000"/>
          </a:srgbClr>
        </a:solidFill>
      </dgm:spPr>
      <dgm:t>
        <a:bodyPr/>
        <a:lstStyle/>
        <a:p>
          <a:r>
            <a:rPr lang="en-IN"/>
            <a:t>Random Forests</a:t>
          </a:r>
        </a:p>
      </dgm:t>
    </dgm:pt>
    <dgm:pt modelId="{B3E957F8-58A7-4361-B863-5B781C8F9F74}" type="parTrans" cxnId="{A3AA3869-2FE5-4CC7-AF17-1F9DE2ECD725}">
      <dgm:prSet/>
      <dgm:spPr/>
      <dgm:t>
        <a:bodyPr/>
        <a:lstStyle/>
        <a:p>
          <a:endParaRPr lang="en-IN"/>
        </a:p>
      </dgm:t>
    </dgm:pt>
    <dgm:pt modelId="{838FC880-0A7C-47BB-BF4D-CF0F5DA72DE9}" type="sibTrans" cxnId="{A3AA3869-2FE5-4CC7-AF17-1F9DE2ECD725}">
      <dgm:prSet/>
      <dgm:spPr/>
      <dgm:t>
        <a:bodyPr/>
        <a:lstStyle/>
        <a:p>
          <a:endParaRPr lang="en-IN"/>
        </a:p>
      </dgm:t>
    </dgm:pt>
    <dgm:pt modelId="{D483EABC-BB0B-4F75-A6BE-A95D6B0DC9CD}">
      <dgm:prSet phldrT="[Text]"/>
      <dgm:spPr>
        <a:solidFill>
          <a:srgbClr val="FFCB05">
            <a:alpha val="90000"/>
          </a:srgbClr>
        </a:solidFill>
      </dgm:spPr>
      <dgm:t>
        <a:bodyPr/>
        <a:lstStyle/>
        <a:p>
          <a:r>
            <a:rPr lang="en-IN"/>
            <a:t>LM</a:t>
          </a:r>
        </a:p>
      </dgm:t>
    </dgm:pt>
    <dgm:pt modelId="{8CD60E8C-7B77-4BB5-BABF-9333710CD3C0}" type="parTrans" cxnId="{AE9DD31C-A38E-4BF4-878D-C9BFE54C22BC}">
      <dgm:prSet/>
      <dgm:spPr/>
      <dgm:t>
        <a:bodyPr/>
        <a:lstStyle/>
        <a:p>
          <a:endParaRPr lang="en-IN"/>
        </a:p>
      </dgm:t>
    </dgm:pt>
    <dgm:pt modelId="{C34F25D8-EFA9-492D-A238-DCF1E5FE6B83}" type="sibTrans" cxnId="{AE9DD31C-A38E-4BF4-878D-C9BFE54C22BC}">
      <dgm:prSet/>
      <dgm:spPr/>
      <dgm:t>
        <a:bodyPr/>
        <a:lstStyle/>
        <a:p>
          <a:endParaRPr lang="en-IN"/>
        </a:p>
      </dgm:t>
    </dgm:pt>
    <dgm:pt modelId="{2B15C766-BAFD-488F-8C61-89D97D26626D}">
      <dgm:prSet phldrT="[Text]"/>
      <dgm:spPr>
        <a:solidFill>
          <a:srgbClr val="FFCB05">
            <a:alpha val="90000"/>
          </a:srgbClr>
        </a:solidFill>
      </dgm:spPr>
      <dgm:t>
        <a:bodyPr/>
        <a:lstStyle/>
        <a:p>
          <a:r>
            <a:rPr lang="en-IN"/>
            <a:t>Bagged Trees</a:t>
          </a:r>
        </a:p>
      </dgm:t>
    </dgm:pt>
    <dgm:pt modelId="{2D840BEF-101A-49C5-BA93-B6E412ED43DC}" type="parTrans" cxnId="{3FA01B5A-0704-4075-BDEC-0D6626C3AE4C}">
      <dgm:prSet/>
      <dgm:spPr/>
      <dgm:t>
        <a:bodyPr/>
        <a:lstStyle/>
        <a:p>
          <a:endParaRPr lang="en-IN"/>
        </a:p>
      </dgm:t>
    </dgm:pt>
    <dgm:pt modelId="{67826C45-AD8F-48A7-A266-D2C3DECA9EE8}" type="sibTrans" cxnId="{3FA01B5A-0704-4075-BDEC-0D6626C3AE4C}">
      <dgm:prSet/>
      <dgm:spPr/>
      <dgm:t>
        <a:bodyPr/>
        <a:lstStyle/>
        <a:p>
          <a:endParaRPr lang="en-IN"/>
        </a:p>
      </dgm:t>
    </dgm:pt>
    <dgm:pt modelId="{51065610-61F1-4398-9E1D-7554319DC8D2}">
      <dgm:prSet phldrT="[Text]"/>
      <dgm:spPr>
        <a:solidFill>
          <a:srgbClr val="00274C"/>
        </a:solidFill>
      </dgm:spPr>
      <dgm:t>
        <a:bodyPr/>
        <a:lstStyle/>
        <a:p>
          <a:r>
            <a:rPr lang="en-IN"/>
            <a:t>Boruta</a:t>
          </a:r>
        </a:p>
      </dgm:t>
    </dgm:pt>
    <dgm:pt modelId="{06DC5AAB-26C3-4195-82F6-5A097D5B4EF0}" type="parTrans" cxnId="{098E81A2-2FE0-4E1B-8CF5-864BD554ECA1}">
      <dgm:prSet/>
      <dgm:spPr/>
      <dgm:t>
        <a:bodyPr/>
        <a:lstStyle/>
        <a:p>
          <a:endParaRPr lang="en-IN"/>
        </a:p>
      </dgm:t>
    </dgm:pt>
    <dgm:pt modelId="{163949DA-66CF-4896-9BD8-B0BC06EF3271}" type="sibTrans" cxnId="{098E81A2-2FE0-4E1B-8CF5-864BD554ECA1}">
      <dgm:prSet/>
      <dgm:spPr/>
      <dgm:t>
        <a:bodyPr/>
        <a:lstStyle/>
        <a:p>
          <a:endParaRPr lang="en-IN"/>
        </a:p>
      </dgm:t>
    </dgm:pt>
    <dgm:pt modelId="{D1DEFE22-8727-4024-A6EA-8DE1565D71DB}" type="pres">
      <dgm:prSet presAssocID="{4DBCEE5A-2308-45C0-B337-60EF3F0143E0}" presName="diagram" presStyleCnt="0">
        <dgm:presLayoutVars>
          <dgm:chPref val="1"/>
          <dgm:dir/>
          <dgm:animOne val="branch"/>
          <dgm:animLvl val="lvl"/>
          <dgm:resizeHandles/>
        </dgm:presLayoutVars>
      </dgm:prSet>
      <dgm:spPr/>
    </dgm:pt>
    <dgm:pt modelId="{D2560FCB-9734-4AC5-98ED-462D818EA73D}" type="pres">
      <dgm:prSet presAssocID="{D67B1F23-4879-4AC0-89A8-B4F07B6E1F7C}" presName="root" presStyleCnt="0"/>
      <dgm:spPr/>
    </dgm:pt>
    <dgm:pt modelId="{05296D16-254F-40BA-8B70-5020183B8903}" type="pres">
      <dgm:prSet presAssocID="{D67B1F23-4879-4AC0-89A8-B4F07B6E1F7C}" presName="rootComposite" presStyleCnt="0"/>
      <dgm:spPr/>
    </dgm:pt>
    <dgm:pt modelId="{79B207E4-FF7D-44C0-9BE2-A12F704509FF}" type="pres">
      <dgm:prSet presAssocID="{D67B1F23-4879-4AC0-89A8-B4F07B6E1F7C}" presName="rootText" presStyleLbl="node1" presStyleIdx="0" presStyleCnt="3"/>
      <dgm:spPr/>
    </dgm:pt>
    <dgm:pt modelId="{60F29276-11BB-4CE7-B3C3-699B83DB45AD}" type="pres">
      <dgm:prSet presAssocID="{D67B1F23-4879-4AC0-89A8-B4F07B6E1F7C}" presName="rootConnector" presStyleLbl="node1" presStyleIdx="0" presStyleCnt="3"/>
      <dgm:spPr/>
    </dgm:pt>
    <dgm:pt modelId="{BD7818C3-C40E-4FB2-8BAC-967CAF44F401}" type="pres">
      <dgm:prSet presAssocID="{D67B1F23-4879-4AC0-89A8-B4F07B6E1F7C}" presName="childShape" presStyleCnt="0"/>
      <dgm:spPr/>
    </dgm:pt>
    <dgm:pt modelId="{70046930-346D-4ECF-B143-7CEF62B7C4D6}" type="pres">
      <dgm:prSet presAssocID="{51065610-61F1-4398-9E1D-7554319DC8D2}" presName="root" presStyleCnt="0"/>
      <dgm:spPr/>
    </dgm:pt>
    <dgm:pt modelId="{DF4CA976-68F0-4B2E-81D5-AE552098B2CC}" type="pres">
      <dgm:prSet presAssocID="{51065610-61F1-4398-9E1D-7554319DC8D2}" presName="rootComposite" presStyleCnt="0"/>
      <dgm:spPr/>
    </dgm:pt>
    <dgm:pt modelId="{B7CC9BE9-B4BE-4C38-AE46-5FF77BDD5404}" type="pres">
      <dgm:prSet presAssocID="{51065610-61F1-4398-9E1D-7554319DC8D2}" presName="rootText" presStyleLbl="node1" presStyleIdx="1" presStyleCnt="3"/>
      <dgm:spPr/>
    </dgm:pt>
    <dgm:pt modelId="{559E0B6B-4970-4057-A605-B74C49E118DD}" type="pres">
      <dgm:prSet presAssocID="{51065610-61F1-4398-9E1D-7554319DC8D2}" presName="rootConnector" presStyleLbl="node1" presStyleIdx="1" presStyleCnt="3"/>
      <dgm:spPr/>
    </dgm:pt>
    <dgm:pt modelId="{727FE0BB-4B75-4565-9BB3-A23DB31448F1}" type="pres">
      <dgm:prSet presAssocID="{51065610-61F1-4398-9E1D-7554319DC8D2}" presName="childShape" presStyleCnt="0"/>
      <dgm:spPr/>
    </dgm:pt>
    <dgm:pt modelId="{FD9A2AAA-352D-4EA9-9309-773DB26EAA79}" type="pres">
      <dgm:prSet presAssocID="{46BE4EEC-2DD4-4F85-8E92-1FE3FB8253CD}" presName="root" presStyleCnt="0"/>
      <dgm:spPr/>
    </dgm:pt>
    <dgm:pt modelId="{B870719A-5F4A-43B0-8D24-603DE6AD103A}" type="pres">
      <dgm:prSet presAssocID="{46BE4EEC-2DD4-4F85-8E92-1FE3FB8253CD}" presName="rootComposite" presStyleCnt="0"/>
      <dgm:spPr/>
    </dgm:pt>
    <dgm:pt modelId="{5296112A-3111-460B-8F70-7ED76F2BFFFD}" type="pres">
      <dgm:prSet presAssocID="{46BE4EEC-2DD4-4F85-8E92-1FE3FB8253CD}" presName="rootText" presStyleLbl="node1" presStyleIdx="2" presStyleCnt="3"/>
      <dgm:spPr/>
    </dgm:pt>
    <dgm:pt modelId="{1EC5F969-6C39-445E-AE0E-5BBDBE4E6541}" type="pres">
      <dgm:prSet presAssocID="{46BE4EEC-2DD4-4F85-8E92-1FE3FB8253CD}" presName="rootConnector" presStyleLbl="node1" presStyleIdx="2" presStyleCnt="3"/>
      <dgm:spPr/>
    </dgm:pt>
    <dgm:pt modelId="{38F4CB07-C576-4C85-878B-053F8D576588}" type="pres">
      <dgm:prSet presAssocID="{46BE4EEC-2DD4-4F85-8E92-1FE3FB8253CD}" presName="childShape" presStyleCnt="0"/>
      <dgm:spPr/>
    </dgm:pt>
    <dgm:pt modelId="{EF728086-E938-4124-BE11-C1525738D4F6}" type="pres">
      <dgm:prSet presAssocID="{B3E957F8-58A7-4361-B863-5B781C8F9F74}" presName="Name13" presStyleLbl="parChTrans1D2" presStyleIdx="0" presStyleCnt="3"/>
      <dgm:spPr/>
    </dgm:pt>
    <dgm:pt modelId="{B263E0B2-DA90-499E-942B-DDBC9D2E6BF3}" type="pres">
      <dgm:prSet presAssocID="{B3D363A6-F36E-4EC3-B843-E7FA4E829950}" presName="childText" presStyleLbl="bgAcc1" presStyleIdx="0" presStyleCnt="3">
        <dgm:presLayoutVars>
          <dgm:bulletEnabled val="1"/>
        </dgm:presLayoutVars>
      </dgm:prSet>
      <dgm:spPr/>
    </dgm:pt>
    <dgm:pt modelId="{33164ADC-E6CC-4F17-ABA3-F9175B703506}" type="pres">
      <dgm:prSet presAssocID="{8CD60E8C-7B77-4BB5-BABF-9333710CD3C0}" presName="Name13" presStyleLbl="parChTrans1D2" presStyleIdx="1" presStyleCnt="3"/>
      <dgm:spPr/>
    </dgm:pt>
    <dgm:pt modelId="{F7B9B18C-2F70-43AB-A785-C69D2C21DB80}" type="pres">
      <dgm:prSet presAssocID="{D483EABC-BB0B-4F75-A6BE-A95D6B0DC9CD}" presName="childText" presStyleLbl="bgAcc1" presStyleIdx="1" presStyleCnt="3">
        <dgm:presLayoutVars>
          <dgm:bulletEnabled val="1"/>
        </dgm:presLayoutVars>
      </dgm:prSet>
      <dgm:spPr/>
    </dgm:pt>
    <dgm:pt modelId="{45E3B6CE-6E7F-4F86-B6C4-2813AAD318E3}" type="pres">
      <dgm:prSet presAssocID="{2D840BEF-101A-49C5-BA93-B6E412ED43DC}" presName="Name13" presStyleLbl="parChTrans1D2" presStyleIdx="2" presStyleCnt="3"/>
      <dgm:spPr/>
    </dgm:pt>
    <dgm:pt modelId="{CADF9D94-DCB6-4EBD-B8FC-7B930406C128}" type="pres">
      <dgm:prSet presAssocID="{2B15C766-BAFD-488F-8C61-89D97D26626D}" presName="childText" presStyleLbl="bgAcc1" presStyleIdx="2" presStyleCnt="3">
        <dgm:presLayoutVars>
          <dgm:bulletEnabled val="1"/>
        </dgm:presLayoutVars>
      </dgm:prSet>
      <dgm:spPr/>
    </dgm:pt>
  </dgm:ptLst>
  <dgm:cxnLst>
    <dgm:cxn modelId="{52EDB507-E2BD-4981-92A8-D4014F781A7D}" type="presOf" srcId="{8CD60E8C-7B77-4BB5-BABF-9333710CD3C0}" destId="{33164ADC-E6CC-4F17-ABA3-F9175B703506}" srcOrd="0" destOrd="0" presId="urn:microsoft.com/office/officeart/2005/8/layout/hierarchy3"/>
    <dgm:cxn modelId="{69E02118-24CD-4386-8215-DF23441F11E8}" type="presOf" srcId="{B3E957F8-58A7-4361-B863-5B781C8F9F74}" destId="{EF728086-E938-4124-BE11-C1525738D4F6}" srcOrd="0" destOrd="0" presId="urn:microsoft.com/office/officeart/2005/8/layout/hierarchy3"/>
    <dgm:cxn modelId="{AE9DD31C-A38E-4BF4-878D-C9BFE54C22BC}" srcId="{46BE4EEC-2DD4-4F85-8E92-1FE3FB8253CD}" destId="{D483EABC-BB0B-4F75-A6BE-A95D6B0DC9CD}" srcOrd="1" destOrd="0" parTransId="{8CD60E8C-7B77-4BB5-BABF-9333710CD3C0}" sibTransId="{C34F25D8-EFA9-492D-A238-DCF1E5FE6B83}"/>
    <dgm:cxn modelId="{5356E01E-E93D-45A9-A46F-216A852E226B}" type="presOf" srcId="{B3D363A6-F36E-4EC3-B843-E7FA4E829950}" destId="{B263E0B2-DA90-499E-942B-DDBC9D2E6BF3}" srcOrd="0" destOrd="0" presId="urn:microsoft.com/office/officeart/2005/8/layout/hierarchy3"/>
    <dgm:cxn modelId="{8C1C725F-C841-4843-9AB7-2F0C212B6F7E}" srcId="{4DBCEE5A-2308-45C0-B337-60EF3F0143E0}" destId="{D67B1F23-4879-4AC0-89A8-B4F07B6E1F7C}" srcOrd="0" destOrd="0" parTransId="{00BEACEC-94FA-4B20-9AA2-998B62B0C9D7}" sibTransId="{44420C72-7C40-40C6-8C19-FC48F3B93D20}"/>
    <dgm:cxn modelId="{A3AA3869-2FE5-4CC7-AF17-1F9DE2ECD725}" srcId="{46BE4EEC-2DD4-4F85-8E92-1FE3FB8253CD}" destId="{B3D363A6-F36E-4EC3-B843-E7FA4E829950}" srcOrd="0" destOrd="0" parTransId="{B3E957F8-58A7-4361-B863-5B781C8F9F74}" sibTransId="{838FC880-0A7C-47BB-BF4D-CF0F5DA72DE9}"/>
    <dgm:cxn modelId="{A197F16C-DBF9-4FEB-924E-2C87C8DE0EFA}" type="presOf" srcId="{D483EABC-BB0B-4F75-A6BE-A95D6B0DC9CD}" destId="{F7B9B18C-2F70-43AB-A785-C69D2C21DB80}" srcOrd="0" destOrd="0" presId="urn:microsoft.com/office/officeart/2005/8/layout/hierarchy3"/>
    <dgm:cxn modelId="{EE47616D-E8C1-47B9-AA6F-45623688C4E4}" type="presOf" srcId="{51065610-61F1-4398-9E1D-7554319DC8D2}" destId="{559E0B6B-4970-4057-A605-B74C49E118DD}" srcOrd="1" destOrd="0" presId="urn:microsoft.com/office/officeart/2005/8/layout/hierarchy3"/>
    <dgm:cxn modelId="{3FA01B5A-0704-4075-BDEC-0D6626C3AE4C}" srcId="{46BE4EEC-2DD4-4F85-8E92-1FE3FB8253CD}" destId="{2B15C766-BAFD-488F-8C61-89D97D26626D}" srcOrd="2" destOrd="0" parTransId="{2D840BEF-101A-49C5-BA93-B6E412ED43DC}" sibTransId="{67826C45-AD8F-48A7-A266-D2C3DECA9EE8}"/>
    <dgm:cxn modelId="{F706DA84-500D-4AFD-8B54-31AAF035EDF9}" type="presOf" srcId="{46BE4EEC-2DD4-4F85-8E92-1FE3FB8253CD}" destId="{5296112A-3111-460B-8F70-7ED76F2BFFFD}" srcOrd="0" destOrd="0" presId="urn:microsoft.com/office/officeart/2005/8/layout/hierarchy3"/>
    <dgm:cxn modelId="{BA6ED294-EEE1-43C4-8F38-532799B201AD}" type="presOf" srcId="{2B15C766-BAFD-488F-8C61-89D97D26626D}" destId="{CADF9D94-DCB6-4EBD-B8FC-7B930406C128}" srcOrd="0" destOrd="0" presId="urn:microsoft.com/office/officeart/2005/8/layout/hierarchy3"/>
    <dgm:cxn modelId="{21FE0D97-B726-49B6-9745-0FB330DD60FA}" type="presOf" srcId="{4DBCEE5A-2308-45C0-B337-60EF3F0143E0}" destId="{D1DEFE22-8727-4024-A6EA-8DE1565D71DB}" srcOrd="0" destOrd="0" presId="urn:microsoft.com/office/officeart/2005/8/layout/hierarchy3"/>
    <dgm:cxn modelId="{098E81A2-2FE0-4E1B-8CF5-864BD554ECA1}" srcId="{4DBCEE5A-2308-45C0-B337-60EF3F0143E0}" destId="{51065610-61F1-4398-9E1D-7554319DC8D2}" srcOrd="1" destOrd="0" parTransId="{06DC5AAB-26C3-4195-82F6-5A097D5B4EF0}" sibTransId="{163949DA-66CF-4896-9BD8-B0BC06EF3271}"/>
    <dgm:cxn modelId="{4115E7A4-05B6-41FC-B82C-66BA12DED7BA}" type="presOf" srcId="{D67B1F23-4879-4AC0-89A8-B4F07B6E1F7C}" destId="{60F29276-11BB-4CE7-B3C3-699B83DB45AD}" srcOrd="1" destOrd="0" presId="urn:microsoft.com/office/officeart/2005/8/layout/hierarchy3"/>
    <dgm:cxn modelId="{2E9C89A8-6ABB-4131-A6C9-87A2485E1029}" type="presOf" srcId="{2D840BEF-101A-49C5-BA93-B6E412ED43DC}" destId="{45E3B6CE-6E7F-4F86-B6C4-2813AAD318E3}" srcOrd="0" destOrd="0" presId="urn:microsoft.com/office/officeart/2005/8/layout/hierarchy3"/>
    <dgm:cxn modelId="{A3DB04B1-3E6D-4FDC-AC07-58DF485FF60B}" type="presOf" srcId="{51065610-61F1-4398-9E1D-7554319DC8D2}" destId="{B7CC9BE9-B4BE-4C38-AE46-5FF77BDD5404}" srcOrd="0" destOrd="0" presId="urn:microsoft.com/office/officeart/2005/8/layout/hierarchy3"/>
    <dgm:cxn modelId="{040AABD0-90CB-41B0-9ADC-49D9F3ECFE16}" srcId="{4DBCEE5A-2308-45C0-B337-60EF3F0143E0}" destId="{46BE4EEC-2DD4-4F85-8E92-1FE3FB8253CD}" srcOrd="2" destOrd="0" parTransId="{1B4F3060-84CB-4F67-85EC-C40C73CD03CD}" sibTransId="{E9F563A4-7EA6-4650-9991-5E817FE4288D}"/>
    <dgm:cxn modelId="{D32C37E4-C15E-4499-935C-FE49972402B0}" type="presOf" srcId="{46BE4EEC-2DD4-4F85-8E92-1FE3FB8253CD}" destId="{1EC5F969-6C39-445E-AE0E-5BBDBE4E6541}" srcOrd="1" destOrd="0" presId="urn:microsoft.com/office/officeart/2005/8/layout/hierarchy3"/>
    <dgm:cxn modelId="{417465E6-BF2B-46A8-86D1-039132AE4EDB}" type="presOf" srcId="{D67B1F23-4879-4AC0-89A8-B4F07B6E1F7C}" destId="{79B207E4-FF7D-44C0-9BE2-A12F704509FF}" srcOrd="0" destOrd="0" presId="urn:microsoft.com/office/officeart/2005/8/layout/hierarchy3"/>
    <dgm:cxn modelId="{967CF55B-4403-4D33-9221-A360EADCA55C}" type="presParOf" srcId="{D1DEFE22-8727-4024-A6EA-8DE1565D71DB}" destId="{D2560FCB-9734-4AC5-98ED-462D818EA73D}" srcOrd="0" destOrd="0" presId="urn:microsoft.com/office/officeart/2005/8/layout/hierarchy3"/>
    <dgm:cxn modelId="{554548ED-D291-4E35-B313-8F941BDF8AA3}" type="presParOf" srcId="{D2560FCB-9734-4AC5-98ED-462D818EA73D}" destId="{05296D16-254F-40BA-8B70-5020183B8903}" srcOrd="0" destOrd="0" presId="urn:microsoft.com/office/officeart/2005/8/layout/hierarchy3"/>
    <dgm:cxn modelId="{6536A69D-DDE2-4BE4-BEF0-38E2B87E1A86}" type="presParOf" srcId="{05296D16-254F-40BA-8B70-5020183B8903}" destId="{79B207E4-FF7D-44C0-9BE2-A12F704509FF}" srcOrd="0" destOrd="0" presId="urn:microsoft.com/office/officeart/2005/8/layout/hierarchy3"/>
    <dgm:cxn modelId="{E5711FDF-2258-42CD-AB83-18AFB943AADB}" type="presParOf" srcId="{05296D16-254F-40BA-8B70-5020183B8903}" destId="{60F29276-11BB-4CE7-B3C3-699B83DB45AD}" srcOrd="1" destOrd="0" presId="urn:microsoft.com/office/officeart/2005/8/layout/hierarchy3"/>
    <dgm:cxn modelId="{721D8E5F-4668-45DA-83DF-B1C5CBC3025E}" type="presParOf" srcId="{D2560FCB-9734-4AC5-98ED-462D818EA73D}" destId="{BD7818C3-C40E-4FB2-8BAC-967CAF44F401}" srcOrd="1" destOrd="0" presId="urn:microsoft.com/office/officeart/2005/8/layout/hierarchy3"/>
    <dgm:cxn modelId="{5F8B367C-4A5C-4ADC-BF7E-BBE4D6F78BE0}" type="presParOf" srcId="{D1DEFE22-8727-4024-A6EA-8DE1565D71DB}" destId="{70046930-346D-4ECF-B143-7CEF62B7C4D6}" srcOrd="1" destOrd="0" presId="urn:microsoft.com/office/officeart/2005/8/layout/hierarchy3"/>
    <dgm:cxn modelId="{DE562B66-BA63-4470-A9F3-AD7217F05575}" type="presParOf" srcId="{70046930-346D-4ECF-B143-7CEF62B7C4D6}" destId="{DF4CA976-68F0-4B2E-81D5-AE552098B2CC}" srcOrd="0" destOrd="0" presId="urn:microsoft.com/office/officeart/2005/8/layout/hierarchy3"/>
    <dgm:cxn modelId="{100FC3B7-DF35-4102-9763-162E5B68C9FE}" type="presParOf" srcId="{DF4CA976-68F0-4B2E-81D5-AE552098B2CC}" destId="{B7CC9BE9-B4BE-4C38-AE46-5FF77BDD5404}" srcOrd="0" destOrd="0" presId="urn:microsoft.com/office/officeart/2005/8/layout/hierarchy3"/>
    <dgm:cxn modelId="{69F453A1-5B85-4380-A410-B09756D7ED7A}" type="presParOf" srcId="{DF4CA976-68F0-4B2E-81D5-AE552098B2CC}" destId="{559E0B6B-4970-4057-A605-B74C49E118DD}" srcOrd="1" destOrd="0" presId="urn:microsoft.com/office/officeart/2005/8/layout/hierarchy3"/>
    <dgm:cxn modelId="{E76A8B42-E43A-4ECF-AD70-D80CC67FA2C1}" type="presParOf" srcId="{70046930-346D-4ECF-B143-7CEF62B7C4D6}" destId="{727FE0BB-4B75-4565-9BB3-A23DB31448F1}" srcOrd="1" destOrd="0" presId="urn:microsoft.com/office/officeart/2005/8/layout/hierarchy3"/>
    <dgm:cxn modelId="{20286A5D-FF40-4EA9-9CF4-46CEF875ABED}" type="presParOf" srcId="{D1DEFE22-8727-4024-A6EA-8DE1565D71DB}" destId="{FD9A2AAA-352D-4EA9-9309-773DB26EAA79}" srcOrd="2" destOrd="0" presId="urn:microsoft.com/office/officeart/2005/8/layout/hierarchy3"/>
    <dgm:cxn modelId="{EBB98130-F5C0-424D-AB3D-B22CB0FA1A67}" type="presParOf" srcId="{FD9A2AAA-352D-4EA9-9309-773DB26EAA79}" destId="{B870719A-5F4A-43B0-8D24-603DE6AD103A}" srcOrd="0" destOrd="0" presId="urn:microsoft.com/office/officeart/2005/8/layout/hierarchy3"/>
    <dgm:cxn modelId="{B752D800-6D30-4458-BBE0-91397045DFAA}" type="presParOf" srcId="{B870719A-5F4A-43B0-8D24-603DE6AD103A}" destId="{5296112A-3111-460B-8F70-7ED76F2BFFFD}" srcOrd="0" destOrd="0" presId="urn:microsoft.com/office/officeart/2005/8/layout/hierarchy3"/>
    <dgm:cxn modelId="{159F3D2C-B68B-417B-8A89-6D3716593C37}" type="presParOf" srcId="{B870719A-5F4A-43B0-8D24-603DE6AD103A}" destId="{1EC5F969-6C39-445E-AE0E-5BBDBE4E6541}" srcOrd="1" destOrd="0" presId="urn:microsoft.com/office/officeart/2005/8/layout/hierarchy3"/>
    <dgm:cxn modelId="{D29E442E-169A-4C1D-8320-AC38E88E450E}" type="presParOf" srcId="{FD9A2AAA-352D-4EA9-9309-773DB26EAA79}" destId="{38F4CB07-C576-4C85-878B-053F8D576588}" srcOrd="1" destOrd="0" presId="urn:microsoft.com/office/officeart/2005/8/layout/hierarchy3"/>
    <dgm:cxn modelId="{CE822D8B-C695-4509-A35A-3EA0BEA3330E}" type="presParOf" srcId="{38F4CB07-C576-4C85-878B-053F8D576588}" destId="{EF728086-E938-4124-BE11-C1525738D4F6}" srcOrd="0" destOrd="0" presId="urn:microsoft.com/office/officeart/2005/8/layout/hierarchy3"/>
    <dgm:cxn modelId="{589F3B60-612B-4257-ACAE-22644C236794}" type="presParOf" srcId="{38F4CB07-C576-4C85-878B-053F8D576588}" destId="{B263E0B2-DA90-499E-942B-DDBC9D2E6BF3}" srcOrd="1" destOrd="0" presId="urn:microsoft.com/office/officeart/2005/8/layout/hierarchy3"/>
    <dgm:cxn modelId="{A715D4DA-726A-478F-AECC-64954BC87BE4}" type="presParOf" srcId="{38F4CB07-C576-4C85-878B-053F8D576588}" destId="{33164ADC-E6CC-4F17-ABA3-F9175B703506}" srcOrd="2" destOrd="0" presId="urn:microsoft.com/office/officeart/2005/8/layout/hierarchy3"/>
    <dgm:cxn modelId="{9ADE7669-9B1B-4DE0-8C70-6E4E449F4E57}" type="presParOf" srcId="{38F4CB07-C576-4C85-878B-053F8D576588}" destId="{F7B9B18C-2F70-43AB-A785-C69D2C21DB80}" srcOrd="3" destOrd="0" presId="urn:microsoft.com/office/officeart/2005/8/layout/hierarchy3"/>
    <dgm:cxn modelId="{03D3B0EE-126E-4E8F-9A81-A3BF0BA99722}" type="presParOf" srcId="{38F4CB07-C576-4C85-878B-053F8D576588}" destId="{45E3B6CE-6E7F-4F86-B6C4-2813AAD318E3}" srcOrd="4" destOrd="0" presId="urn:microsoft.com/office/officeart/2005/8/layout/hierarchy3"/>
    <dgm:cxn modelId="{DB5F0C89-03E6-4E5D-8498-F9C1160DD75A}" type="presParOf" srcId="{38F4CB07-C576-4C85-878B-053F8D576588}" destId="{CADF9D94-DCB6-4EBD-B8FC-7B930406C128}" srcOrd="5" destOrd="0" presId="urn:microsoft.com/office/officeart/2005/8/layout/hierarchy3"/>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BCEE5A-2308-45C0-B337-60EF3F0143E0}"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D67B1F23-4879-4AC0-89A8-B4F07B6E1F7C}">
      <dgm:prSet phldrT="[Text]"/>
      <dgm:spPr>
        <a:solidFill>
          <a:srgbClr val="00274C"/>
        </a:solidFill>
      </dgm:spPr>
      <dgm:t>
        <a:bodyPr/>
        <a:lstStyle/>
        <a:p>
          <a:pPr rtl="0"/>
          <a:r>
            <a:rPr lang="en-IN"/>
            <a:t>LASSO</a:t>
          </a:r>
          <a:endParaRPr lang="en-IN">
            <a:latin typeface="Arial" panose="020B0604020202020204"/>
          </a:endParaRPr>
        </a:p>
      </dgm:t>
    </dgm:pt>
    <dgm:pt modelId="{00BEACEC-94FA-4B20-9AA2-998B62B0C9D7}" type="parTrans" cxnId="{8C1C725F-C841-4843-9AB7-2F0C212B6F7E}">
      <dgm:prSet/>
      <dgm:spPr/>
      <dgm:t>
        <a:bodyPr/>
        <a:lstStyle/>
        <a:p>
          <a:endParaRPr lang="en-IN"/>
        </a:p>
      </dgm:t>
    </dgm:pt>
    <dgm:pt modelId="{44420C72-7C40-40C6-8C19-FC48F3B93D20}" type="sibTrans" cxnId="{8C1C725F-C841-4843-9AB7-2F0C212B6F7E}">
      <dgm:prSet/>
      <dgm:spPr/>
      <dgm:t>
        <a:bodyPr/>
        <a:lstStyle/>
        <a:p>
          <a:endParaRPr lang="en-IN"/>
        </a:p>
      </dgm:t>
    </dgm:pt>
    <dgm:pt modelId="{46BE4EEC-2DD4-4F85-8E92-1FE3FB8253CD}">
      <dgm:prSet phldrT="[Text]"/>
      <dgm:spPr>
        <a:solidFill>
          <a:srgbClr val="00274C"/>
        </a:solidFill>
      </dgm:spPr>
      <dgm:t>
        <a:bodyPr/>
        <a:lstStyle/>
        <a:p>
          <a:r>
            <a:rPr lang="en-IN"/>
            <a:t>Recursive Feature Elimination</a:t>
          </a:r>
        </a:p>
      </dgm:t>
    </dgm:pt>
    <dgm:pt modelId="{1B4F3060-84CB-4F67-85EC-C40C73CD03CD}" type="parTrans" cxnId="{040AABD0-90CB-41B0-9ADC-49D9F3ECFE16}">
      <dgm:prSet/>
      <dgm:spPr/>
      <dgm:t>
        <a:bodyPr/>
        <a:lstStyle/>
        <a:p>
          <a:endParaRPr lang="en-IN"/>
        </a:p>
      </dgm:t>
    </dgm:pt>
    <dgm:pt modelId="{E9F563A4-7EA6-4650-9991-5E817FE4288D}" type="sibTrans" cxnId="{040AABD0-90CB-41B0-9ADC-49D9F3ECFE16}">
      <dgm:prSet/>
      <dgm:spPr/>
      <dgm:t>
        <a:bodyPr/>
        <a:lstStyle/>
        <a:p>
          <a:endParaRPr lang="en-IN"/>
        </a:p>
      </dgm:t>
    </dgm:pt>
    <dgm:pt modelId="{B3D363A6-F36E-4EC3-B843-E7FA4E829950}">
      <dgm:prSet phldrT="[Text]"/>
      <dgm:spPr>
        <a:solidFill>
          <a:srgbClr val="FFCB05">
            <a:alpha val="90000"/>
          </a:srgbClr>
        </a:solidFill>
      </dgm:spPr>
      <dgm:t>
        <a:bodyPr/>
        <a:lstStyle/>
        <a:p>
          <a:r>
            <a:rPr lang="en-IN"/>
            <a:t>Random Forests</a:t>
          </a:r>
        </a:p>
      </dgm:t>
    </dgm:pt>
    <dgm:pt modelId="{B3E957F8-58A7-4361-B863-5B781C8F9F74}" type="parTrans" cxnId="{A3AA3869-2FE5-4CC7-AF17-1F9DE2ECD725}">
      <dgm:prSet/>
      <dgm:spPr/>
      <dgm:t>
        <a:bodyPr/>
        <a:lstStyle/>
        <a:p>
          <a:endParaRPr lang="en-IN"/>
        </a:p>
      </dgm:t>
    </dgm:pt>
    <dgm:pt modelId="{838FC880-0A7C-47BB-BF4D-CF0F5DA72DE9}" type="sibTrans" cxnId="{A3AA3869-2FE5-4CC7-AF17-1F9DE2ECD725}">
      <dgm:prSet/>
      <dgm:spPr/>
      <dgm:t>
        <a:bodyPr/>
        <a:lstStyle/>
        <a:p>
          <a:endParaRPr lang="en-IN"/>
        </a:p>
      </dgm:t>
    </dgm:pt>
    <dgm:pt modelId="{D483EABC-BB0B-4F75-A6BE-A95D6B0DC9CD}">
      <dgm:prSet phldrT="[Text]"/>
      <dgm:spPr>
        <a:solidFill>
          <a:srgbClr val="FFCB05">
            <a:alpha val="90000"/>
          </a:srgbClr>
        </a:solidFill>
      </dgm:spPr>
      <dgm:t>
        <a:bodyPr/>
        <a:lstStyle/>
        <a:p>
          <a:r>
            <a:rPr lang="en-IN"/>
            <a:t>LM</a:t>
          </a:r>
        </a:p>
      </dgm:t>
    </dgm:pt>
    <dgm:pt modelId="{8CD60E8C-7B77-4BB5-BABF-9333710CD3C0}" type="parTrans" cxnId="{AE9DD31C-A38E-4BF4-878D-C9BFE54C22BC}">
      <dgm:prSet/>
      <dgm:spPr/>
      <dgm:t>
        <a:bodyPr/>
        <a:lstStyle/>
        <a:p>
          <a:endParaRPr lang="en-IN"/>
        </a:p>
      </dgm:t>
    </dgm:pt>
    <dgm:pt modelId="{C34F25D8-EFA9-492D-A238-DCF1E5FE6B83}" type="sibTrans" cxnId="{AE9DD31C-A38E-4BF4-878D-C9BFE54C22BC}">
      <dgm:prSet/>
      <dgm:spPr/>
      <dgm:t>
        <a:bodyPr/>
        <a:lstStyle/>
        <a:p>
          <a:endParaRPr lang="en-IN"/>
        </a:p>
      </dgm:t>
    </dgm:pt>
    <dgm:pt modelId="{2B15C766-BAFD-488F-8C61-89D97D26626D}">
      <dgm:prSet phldrT="[Text]"/>
      <dgm:spPr>
        <a:solidFill>
          <a:srgbClr val="FFCB05">
            <a:alpha val="90000"/>
          </a:srgbClr>
        </a:solidFill>
      </dgm:spPr>
      <dgm:t>
        <a:bodyPr/>
        <a:lstStyle/>
        <a:p>
          <a:r>
            <a:rPr lang="en-IN"/>
            <a:t>Bagged Trees</a:t>
          </a:r>
        </a:p>
      </dgm:t>
    </dgm:pt>
    <dgm:pt modelId="{2D840BEF-101A-49C5-BA93-B6E412ED43DC}" type="parTrans" cxnId="{3FA01B5A-0704-4075-BDEC-0D6626C3AE4C}">
      <dgm:prSet/>
      <dgm:spPr/>
      <dgm:t>
        <a:bodyPr/>
        <a:lstStyle/>
        <a:p>
          <a:endParaRPr lang="en-IN"/>
        </a:p>
      </dgm:t>
    </dgm:pt>
    <dgm:pt modelId="{67826C45-AD8F-48A7-A266-D2C3DECA9EE8}" type="sibTrans" cxnId="{3FA01B5A-0704-4075-BDEC-0D6626C3AE4C}">
      <dgm:prSet/>
      <dgm:spPr/>
      <dgm:t>
        <a:bodyPr/>
        <a:lstStyle/>
        <a:p>
          <a:endParaRPr lang="en-IN"/>
        </a:p>
      </dgm:t>
    </dgm:pt>
    <dgm:pt modelId="{ED0CA45C-1112-4CAF-8714-0C5EEB4DA632}">
      <dgm:prSet phldr="0"/>
      <dgm:spPr>
        <a:solidFill>
          <a:srgbClr val="FFCB05">
            <a:alpha val="90000"/>
          </a:srgbClr>
        </a:solidFill>
      </dgm:spPr>
      <dgm:t>
        <a:bodyPr/>
        <a:lstStyle/>
        <a:p>
          <a:pPr rtl="0"/>
          <a:r>
            <a:rPr lang="en-US" dirty="0">
              <a:latin typeface="+mn-lt"/>
            </a:rPr>
            <a:t>Linear regression method that adds penalty term to the loss function to encourage sparsity, resulting in feature selection.</a:t>
          </a:r>
          <a:endParaRPr lang="en-IN" dirty="0">
            <a:latin typeface="+mn-lt"/>
          </a:endParaRPr>
        </a:p>
      </dgm:t>
    </dgm:pt>
    <dgm:pt modelId="{C2D95E44-31ED-4C7D-991D-BFE360792FED}" type="parTrans" cxnId="{AE8992E3-CB1D-4E45-9A2C-5AD6460B4BFE}">
      <dgm:prSet/>
      <dgm:spPr/>
      <dgm:t>
        <a:bodyPr/>
        <a:lstStyle/>
        <a:p>
          <a:endParaRPr lang="en-IN"/>
        </a:p>
      </dgm:t>
    </dgm:pt>
    <dgm:pt modelId="{F3CD5A45-4E32-4382-AE4B-BD09527C6AE3}" type="sibTrans" cxnId="{AE8992E3-CB1D-4E45-9A2C-5AD6460B4BFE}">
      <dgm:prSet/>
      <dgm:spPr/>
      <dgm:t>
        <a:bodyPr/>
        <a:lstStyle/>
        <a:p>
          <a:endParaRPr lang="en-IN"/>
        </a:p>
      </dgm:t>
    </dgm:pt>
    <dgm:pt modelId="{51065610-61F1-4398-9E1D-7554319DC8D2}">
      <dgm:prSet phldrT="[Text]"/>
      <dgm:spPr>
        <a:solidFill>
          <a:srgbClr val="00274C"/>
        </a:solidFill>
      </dgm:spPr>
      <dgm:t>
        <a:bodyPr/>
        <a:lstStyle/>
        <a:p>
          <a:r>
            <a:rPr lang="en-IN" dirty="0"/>
            <a:t>Boruta</a:t>
          </a:r>
        </a:p>
      </dgm:t>
    </dgm:pt>
    <dgm:pt modelId="{163949DA-66CF-4896-9BD8-B0BC06EF3271}" type="sibTrans" cxnId="{098E81A2-2FE0-4E1B-8CF5-864BD554ECA1}">
      <dgm:prSet/>
      <dgm:spPr/>
      <dgm:t>
        <a:bodyPr/>
        <a:lstStyle/>
        <a:p>
          <a:endParaRPr lang="en-IN"/>
        </a:p>
      </dgm:t>
    </dgm:pt>
    <dgm:pt modelId="{06DC5AAB-26C3-4195-82F6-5A097D5B4EF0}" type="parTrans" cxnId="{098E81A2-2FE0-4E1B-8CF5-864BD554ECA1}">
      <dgm:prSet/>
      <dgm:spPr/>
      <dgm:t>
        <a:bodyPr/>
        <a:lstStyle/>
        <a:p>
          <a:endParaRPr lang="en-IN"/>
        </a:p>
      </dgm:t>
    </dgm:pt>
    <dgm:pt modelId="{D1DEFE22-8727-4024-A6EA-8DE1565D71DB}" type="pres">
      <dgm:prSet presAssocID="{4DBCEE5A-2308-45C0-B337-60EF3F0143E0}" presName="diagram" presStyleCnt="0">
        <dgm:presLayoutVars>
          <dgm:chPref val="1"/>
          <dgm:dir/>
          <dgm:animOne val="branch"/>
          <dgm:animLvl val="lvl"/>
          <dgm:resizeHandles/>
        </dgm:presLayoutVars>
      </dgm:prSet>
      <dgm:spPr/>
    </dgm:pt>
    <dgm:pt modelId="{D2560FCB-9734-4AC5-98ED-462D818EA73D}" type="pres">
      <dgm:prSet presAssocID="{D67B1F23-4879-4AC0-89A8-B4F07B6E1F7C}" presName="root" presStyleCnt="0"/>
      <dgm:spPr/>
    </dgm:pt>
    <dgm:pt modelId="{05296D16-254F-40BA-8B70-5020183B8903}" type="pres">
      <dgm:prSet presAssocID="{D67B1F23-4879-4AC0-89A8-B4F07B6E1F7C}" presName="rootComposite" presStyleCnt="0"/>
      <dgm:spPr/>
    </dgm:pt>
    <dgm:pt modelId="{79B207E4-FF7D-44C0-9BE2-A12F704509FF}" type="pres">
      <dgm:prSet presAssocID="{D67B1F23-4879-4AC0-89A8-B4F07B6E1F7C}" presName="rootText" presStyleLbl="node1" presStyleIdx="0" presStyleCnt="3"/>
      <dgm:spPr/>
    </dgm:pt>
    <dgm:pt modelId="{60F29276-11BB-4CE7-B3C3-699B83DB45AD}" type="pres">
      <dgm:prSet presAssocID="{D67B1F23-4879-4AC0-89A8-B4F07B6E1F7C}" presName="rootConnector" presStyleLbl="node1" presStyleIdx="0" presStyleCnt="3"/>
      <dgm:spPr/>
    </dgm:pt>
    <dgm:pt modelId="{BD7818C3-C40E-4FB2-8BAC-967CAF44F401}" type="pres">
      <dgm:prSet presAssocID="{D67B1F23-4879-4AC0-89A8-B4F07B6E1F7C}" presName="childShape" presStyleCnt="0"/>
      <dgm:spPr/>
    </dgm:pt>
    <dgm:pt modelId="{1DC5B2E4-BEEA-456A-853C-30DBB3645461}" type="pres">
      <dgm:prSet presAssocID="{C2D95E44-31ED-4C7D-991D-BFE360792FED}" presName="Name13" presStyleLbl="parChTrans1D2" presStyleIdx="0" presStyleCnt="4"/>
      <dgm:spPr/>
    </dgm:pt>
    <dgm:pt modelId="{29299EAD-BCF9-4D1A-9609-73365F9102EA}" type="pres">
      <dgm:prSet presAssocID="{ED0CA45C-1112-4CAF-8714-0C5EEB4DA632}" presName="childText" presStyleLbl="bgAcc1" presStyleIdx="0" presStyleCnt="4" custScaleX="204486" custScaleY="278765">
        <dgm:presLayoutVars>
          <dgm:bulletEnabled val="1"/>
        </dgm:presLayoutVars>
      </dgm:prSet>
      <dgm:spPr/>
    </dgm:pt>
    <dgm:pt modelId="{70046930-346D-4ECF-B143-7CEF62B7C4D6}" type="pres">
      <dgm:prSet presAssocID="{51065610-61F1-4398-9E1D-7554319DC8D2}" presName="root" presStyleCnt="0"/>
      <dgm:spPr/>
    </dgm:pt>
    <dgm:pt modelId="{DF4CA976-68F0-4B2E-81D5-AE552098B2CC}" type="pres">
      <dgm:prSet presAssocID="{51065610-61F1-4398-9E1D-7554319DC8D2}" presName="rootComposite" presStyleCnt="0"/>
      <dgm:spPr/>
    </dgm:pt>
    <dgm:pt modelId="{B7CC9BE9-B4BE-4C38-AE46-5FF77BDD5404}" type="pres">
      <dgm:prSet presAssocID="{51065610-61F1-4398-9E1D-7554319DC8D2}" presName="rootText" presStyleLbl="node1" presStyleIdx="1" presStyleCnt="3"/>
      <dgm:spPr/>
    </dgm:pt>
    <dgm:pt modelId="{559E0B6B-4970-4057-A605-B74C49E118DD}" type="pres">
      <dgm:prSet presAssocID="{51065610-61F1-4398-9E1D-7554319DC8D2}" presName="rootConnector" presStyleLbl="node1" presStyleIdx="1" presStyleCnt="3"/>
      <dgm:spPr/>
    </dgm:pt>
    <dgm:pt modelId="{727FE0BB-4B75-4565-9BB3-A23DB31448F1}" type="pres">
      <dgm:prSet presAssocID="{51065610-61F1-4398-9E1D-7554319DC8D2}" presName="childShape" presStyleCnt="0"/>
      <dgm:spPr/>
    </dgm:pt>
    <dgm:pt modelId="{FD9A2AAA-352D-4EA9-9309-773DB26EAA79}" type="pres">
      <dgm:prSet presAssocID="{46BE4EEC-2DD4-4F85-8E92-1FE3FB8253CD}" presName="root" presStyleCnt="0"/>
      <dgm:spPr/>
    </dgm:pt>
    <dgm:pt modelId="{B870719A-5F4A-43B0-8D24-603DE6AD103A}" type="pres">
      <dgm:prSet presAssocID="{46BE4EEC-2DD4-4F85-8E92-1FE3FB8253CD}" presName="rootComposite" presStyleCnt="0"/>
      <dgm:spPr/>
    </dgm:pt>
    <dgm:pt modelId="{5296112A-3111-460B-8F70-7ED76F2BFFFD}" type="pres">
      <dgm:prSet presAssocID="{46BE4EEC-2DD4-4F85-8E92-1FE3FB8253CD}" presName="rootText" presStyleLbl="node1" presStyleIdx="2" presStyleCnt="3"/>
      <dgm:spPr/>
    </dgm:pt>
    <dgm:pt modelId="{1EC5F969-6C39-445E-AE0E-5BBDBE4E6541}" type="pres">
      <dgm:prSet presAssocID="{46BE4EEC-2DD4-4F85-8E92-1FE3FB8253CD}" presName="rootConnector" presStyleLbl="node1" presStyleIdx="2" presStyleCnt="3"/>
      <dgm:spPr/>
    </dgm:pt>
    <dgm:pt modelId="{38F4CB07-C576-4C85-878B-053F8D576588}" type="pres">
      <dgm:prSet presAssocID="{46BE4EEC-2DD4-4F85-8E92-1FE3FB8253CD}" presName="childShape" presStyleCnt="0"/>
      <dgm:spPr/>
    </dgm:pt>
    <dgm:pt modelId="{EF728086-E938-4124-BE11-C1525738D4F6}" type="pres">
      <dgm:prSet presAssocID="{B3E957F8-58A7-4361-B863-5B781C8F9F74}" presName="Name13" presStyleLbl="parChTrans1D2" presStyleIdx="1" presStyleCnt="4"/>
      <dgm:spPr/>
    </dgm:pt>
    <dgm:pt modelId="{B263E0B2-DA90-499E-942B-DDBC9D2E6BF3}" type="pres">
      <dgm:prSet presAssocID="{B3D363A6-F36E-4EC3-B843-E7FA4E829950}" presName="childText" presStyleLbl="bgAcc1" presStyleIdx="1" presStyleCnt="4">
        <dgm:presLayoutVars>
          <dgm:bulletEnabled val="1"/>
        </dgm:presLayoutVars>
      </dgm:prSet>
      <dgm:spPr/>
    </dgm:pt>
    <dgm:pt modelId="{33164ADC-E6CC-4F17-ABA3-F9175B703506}" type="pres">
      <dgm:prSet presAssocID="{8CD60E8C-7B77-4BB5-BABF-9333710CD3C0}" presName="Name13" presStyleLbl="parChTrans1D2" presStyleIdx="2" presStyleCnt="4"/>
      <dgm:spPr/>
    </dgm:pt>
    <dgm:pt modelId="{F7B9B18C-2F70-43AB-A785-C69D2C21DB80}" type="pres">
      <dgm:prSet presAssocID="{D483EABC-BB0B-4F75-A6BE-A95D6B0DC9CD}" presName="childText" presStyleLbl="bgAcc1" presStyleIdx="2" presStyleCnt="4">
        <dgm:presLayoutVars>
          <dgm:bulletEnabled val="1"/>
        </dgm:presLayoutVars>
      </dgm:prSet>
      <dgm:spPr/>
    </dgm:pt>
    <dgm:pt modelId="{45E3B6CE-6E7F-4F86-B6C4-2813AAD318E3}" type="pres">
      <dgm:prSet presAssocID="{2D840BEF-101A-49C5-BA93-B6E412ED43DC}" presName="Name13" presStyleLbl="parChTrans1D2" presStyleIdx="3" presStyleCnt="4"/>
      <dgm:spPr/>
    </dgm:pt>
    <dgm:pt modelId="{CADF9D94-DCB6-4EBD-B8FC-7B930406C128}" type="pres">
      <dgm:prSet presAssocID="{2B15C766-BAFD-488F-8C61-89D97D26626D}" presName="childText" presStyleLbl="bgAcc1" presStyleIdx="3" presStyleCnt="4">
        <dgm:presLayoutVars>
          <dgm:bulletEnabled val="1"/>
        </dgm:presLayoutVars>
      </dgm:prSet>
      <dgm:spPr/>
    </dgm:pt>
  </dgm:ptLst>
  <dgm:cxnLst>
    <dgm:cxn modelId="{52EDB507-E2BD-4981-92A8-D4014F781A7D}" type="presOf" srcId="{8CD60E8C-7B77-4BB5-BABF-9333710CD3C0}" destId="{33164ADC-E6CC-4F17-ABA3-F9175B703506}" srcOrd="0" destOrd="0" presId="urn:microsoft.com/office/officeart/2005/8/layout/hierarchy3"/>
    <dgm:cxn modelId="{69E02118-24CD-4386-8215-DF23441F11E8}" type="presOf" srcId="{B3E957F8-58A7-4361-B863-5B781C8F9F74}" destId="{EF728086-E938-4124-BE11-C1525738D4F6}" srcOrd="0" destOrd="0" presId="urn:microsoft.com/office/officeart/2005/8/layout/hierarchy3"/>
    <dgm:cxn modelId="{AE9DD31C-A38E-4BF4-878D-C9BFE54C22BC}" srcId="{46BE4EEC-2DD4-4F85-8E92-1FE3FB8253CD}" destId="{D483EABC-BB0B-4F75-A6BE-A95D6B0DC9CD}" srcOrd="1" destOrd="0" parTransId="{8CD60E8C-7B77-4BB5-BABF-9333710CD3C0}" sibTransId="{C34F25D8-EFA9-492D-A238-DCF1E5FE6B83}"/>
    <dgm:cxn modelId="{5356E01E-E93D-45A9-A46F-216A852E226B}" type="presOf" srcId="{B3D363A6-F36E-4EC3-B843-E7FA4E829950}" destId="{B263E0B2-DA90-499E-942B-DDBC9D2E6BF3}" srcOrd="0" destOrd="0" presId="urn:microsoft.com/office/officeart/2005/8/layout/hierarchy3"/>
    <dgm:cxn modelId="{8C1C725F-C841-4843-9AB7-2F0C212B6F7E}" srcId="{4DBCEE5A-2308-45C0-B337-60EF3F0143E0}" destId="{D67B1F23-4879-4AC0-89A8-B4F07B6E1F7C}" srcOrd="0" destOrd="0" parTransId="{00BEACEC-94FA-4B20-9AA2-998B62B0C9D7}" sibTransId="{44420C72-7C40-40C6-8C19-FC48F3B93D20}"/>
    <dgm:cxn modelId="{52509C60-11F5-41E9-92ED-702AAC5AE22F}" type="presOf" srcId="{C2D95E44-31ED-4C7D-991D-BFE360792FED}" destId="{1DC5B2E4-BEEA-456A-853C-30DBB3645461}" srcOrd="0" destOrd="0" presId="urn:microsoft.com/office/officeart/2005/8/layout/hierarchy3"/>
    <dgm:cxn modelId="{A3AA3869-2FE5-4CC7-AF17-1F9DE2ECD725}" srcId="{46BE4EEC-2DD4-4F85-8E92-1FE3FB8253CD}" destId="{B3D363A6-F36E-4EC3-B843-E7FA4E829950}" srcOrd="0" destOrd="0" parTransId="{B3E957F8-58A7-4361-B863-5B781C8F9F74}" sibTransId="{838FC880-0A7C-47BB-BF4D-CF0F5DA72DE9}"/>
    <dgm:cxn modelId="{A197F16C-DBF9-4FEB-924E-2C87C8DE0EFA}" type="presOf" srcId="{D483EABC-BB0B-4F75-A6BE-A95D6B0DC9CD}" destId="{F7B9B18C-2F70-43AB-A785-C69D2C21DB80}" srcOrd="0" destOrd="0" presId="urn:microsoft.com/office/officeart/2005/8/layout/hierarchy3"/>
    <dgm:cxn modelId="{EE47616D-E8C1-47B9-AA6F-45623688C4E4}" type="presOf" srcId="{51065610-61F1-4398-9E1D-7554319DC8D2}" destId="{559E0B6B-4970-4057-A605-B74C49E118DD}" srcOrd="1" destOrd="0" presId="urn:microsoft.com/office/officeart/2005/8/layout/hierarchy3"/>
    <dgm:cxn modelId="{3FA01B5A-0704-4075-BDEC-0D6626C3AE4C}" srcId="{46BE4EEC-2DD4-4F85-8E92-1FE3FB8253CD}" destId="{2B15C766-BAFD-488F-8C61-89D97D26626D}" srcOrd="2" destOrd="0" parTransId="{2D840BEF-101A-49C5-BA93-B6E412ED43DC}" sibTransId="{67826C45-AD8F-48A7-A266-D2C3DECA9EE8}"/>
    <dgm:cxn modelId="{F706DA84-500D-4AFD-8B54-31AAF035EDF9}" type="presOf" srcId="{46BE4EEC-2DD4-4F85-8E92-1FE3FB8253CD}" destId="{5296112A-3111-460B-8F70-7ED76F2BFFFD}" srcOrd="0" destOrd="0" presId="urn:microsoft.com/office/officeart/2005/8/layout/hierarchy3"/>
    <dgm:cxn modelId="{BA6ED294-EEE1-43C4-8F38-532799B201AD}" type="presOf" srcId="{2B15C766-BAFD-488F-8C61-89D97D26626D}" destId="{CADF9D94-DCB6-4EBD-B8FC-7B930406C128}" srcOrd="0" destOrd="0" presId="urn:microsoft.com/office/officeart/2005/8/layout/hierarchy3"/>
    <dgm:cxn modelId="{21FE0D97-B726-49B6-9745-0FB330DD60FA}" type="presOf" srcId="{4DBCEE5A-2308-45C0-B337-60EF3F0143E0}" destId="{D1DEFE22-8727-4024-A6EA-8DE1565D71DB}" srcOrd="0" destOrd="0" presId="urn:microsoft.com/office/officeart/2005/8/layout/hierarchy3"/>
    <dgm:cxn modelId="{098E81A2-2FE0-4E1B-8CF5-864BD554ECA1}" srcId="{4DBCEE5A-2308-45C0-B337-60EF3F0143E0}" destId="{51065610-61F1-4398-9E1D-7554319DC8D2}" srcOrd="1" destOrd="0" parTransId="{06DC5AAB-26C3-4195-82F6-5A097D5B4EF0}" sibTransId="{163949DA-66CF-4896-9BD8-B0BC06EF3271}"/>
    <dgm:cxn modelId="{4115E7A4-05B6-41FC-B82C-66BA12DED7BA}" type="presOf" srcId="{D67B1F23-4879-4AC0-89A8-B4F07B6E1F7C}" destId="{60F29276-11BB-4CE7-B3C3-699B83DB45AD}" srcOrd="1" destOrd="0" presId="urn:microsoft.com/office/officeart/2005/8/layout/hierarchy3"/>
    <dgm:cxn modelId="{2E9C89A8-6ABB-4131-A6C9-87A2485E1029}" type="presOf" srcId="{2D840BEF-101A-49C5-BA93-B6E412ED43DC}" destId="{45E3B6CE-6E7F-4F86-B6C4-2813AAD318E3}" srcOrd="0" destOrd="0" presId="urn:microsoft.com/office/officeart/2005/8/layout/hierarchy3"/>
    <dgm:cxn modelId="{A3DB04B1-3E6D-4FDC-AC07-58DF485FF60B}" type="presOf" srcId="{51065610-61F1-4398-9E1D-7554319DC8D2}" destId="{B7CC9BE9-B4BE-4C38-AE46-5FF77BDD5404}" srcOrd="0" destOrd="0" presId="urn:microsoft.com/office/officeart/2005/8/layout/hierarchy3"/>
    <dgm:cxn modelId="{040AABD0-90CB-41B0-9ADC-49D9F3ECFE16}" srcId="{4DBCEE5A-2308-45C0-B337-60EF3F0143E0}" destId="{46BE4EEC-2DD4-4F85-8E92-1FE3FB8253CD}" srcOrd="2" destOrd="0" parTransId="{1B4F3060-84CB-4F67-85EC-C40C73CD03CD}" sibTransId="{E9F563A4-7EA6-4650-9991-5E817FE4288D}"/>
    <dgm:cxn modelId="{AE8992E3-CB1D-4E45-9A2C-5AD6460B4BFE}" srcId="{D67B1F23-4879-4AC0-89A8-B4F07B6E1F7C}" destId="{ED0CA45C-1112-4CAF-8714-0C5EEB4DA632}" srcOrd="0" destOrd="0" parTransId="{C2D95E44-31ED-4C7D-991D-BFE360792FED}" sibTransId="{F3CD5A45-4E32-4382-AE4B-BD09527C6AE3}"/>
    <dgm:cxn modelId="{D32C37E4-C15E-4499-935C-FE49972402B0}" type="presOf" srcId="{46BE4EEC-2DD4-4F85-8E92-1FE3FB8253CD}" destId="{1EC5F969-6C39-445E-AE0E-5BBDBE4E6541}" srcOrd="1" destOrd="0" presId="urn:microsoft.com/office/officeart/2005/8/layout/hierarchy3"/>
    <dgm:cxn modelId="{417465E6-BF2B-46A8-86D1-039132AE4EDB}" type="presOf" srcId="{D67B1F23-4879-4AC0-89A8-B4F07B6E1F7C}" destId="{79B207E4-FF7D-44C0-9BE2-A12F704509FF}" srcOrd="0" destOrd="0" presId="urn:microsoft.com/office/officeart/2005/8/layout/hierarchy3"/>
    <dgm:cxn modelId="{4F175DF3-D71B-496D-AFC3-741D93FE9B9D}" type="presOf" srcId="{ED0CA45C-1112-4CAF-8714-0C5EEB4DA632}" destId="{29299EAD-BCF9-4D1A-9609-73365F9102EA}" srcOrd="0" destOrd="0" presId="urn:microsoft.com/office/officeart/2005/8/layout/hierarchy3"/>
    <dgm:cxn modelId="{967CF55B-4403-4D33-9221-A360EADCA55C}" type="presParOf" srcId="{D1DEFE22-8727-4024-A6EA-8DE1565D71DB}" destId="{D2560FCB-9734-4AC5-98ED-462D818EA73D}" srcOrd="0" destOrd="0" presId="urn:microsoft.com/office/officeart/2005/8/layout/hierarchy3"/>
    <dgm:cxn modelId="{554548ED-D291-4E35-B313-8F941BDF8AA3}" type="presParOf" srcId="{D2560FCB-9734-4AC5-98ED-462D818EA73D}" destId="{05296D16-254F-40BA-8B70-5020183B8903}" srcOrd="0" destOrd="0" presId="urn:microsoft.com/office/officeart/2005/8/layout/hierarchy3"/>
    <dgm:cxn modelId="{6536A69D-DDE2-4BE4-BEF0-38E2B87E1A86}" type="presParOf" srcId="{05296D16-254F-40BA-8B70-5020183B8903}" destId="{79B207E4-FF7D-44C0-9BE2-A12F704509FF}" srcOrd="0" destOrd="0" presId="urn:microsoft.com/office/officeart/2005/8/layout/hierarchy3"/>
    <dgm:cxn modelId="{E5711FDF-2258-42CD-AB83-18AFB943AADB}" type="presParOf" srcId="{05296D16-254F-40BA-8B70-5020183B8903}" destId="{60F29276-11BB-4CE7-B3C3-699B83DB45AD}" srcOrd="1" destOrd="0" presId="urn:microsoft.com/office/officeart/2005/8/layout/hierarchy3"/>
    <dgm:cxn modelId="{721D8E5F-4668-45DA-83DF-B1C5CBC3025E}" type="presParOf" srcId="{D2560FCB-9734-4AC5-98ED-462D818EA73D}" destId="{BD7818C3-C40E-4FB2-8BAC-967CAF44F401}" srcOrd="1" destOrd="0" presId="urn:microsoft.com/office/officeart/2005/8/layout/hierarchy3"/>
    <dgm:cxn modelId="{8929F3CD-6831-4CB7-BFD6-239643761C9C}" type="presParOf" srcId="{BD7818C3-C40E-4FB2-8BAC-967CAF44F401}" destId="{1DC5B2E4-BEEA-456A-853C-30DBB3645461}" srcOrd="0" destOrd="0" presId="urn:microsoft.com/office/officeart/2005/8/layout/hierarchy3"/>
    <dgm:cxn modelId="{ED819C0D-0EAD-4ADA-8495-9E5B5FF2EB4A}" type="presParOf" srcId="{BD7818C3-C40E-4FB2-8BAC-967CAF44F401}" destId="{29299EAD-BCF9-4D1A-9609-73365F9102EA}" srcOrd="1" destOrd="0" presId="urn:microsoft.com/office/officeart/2005/8/layout/hierarchy3"/>
    <dgm:cxn modelId="{5F8B367C-4A5C-4ADC-BF7E-BBE4D6F78BE0}" type="presParOf" srcId="{D1DEFE22-8727-4024-A6EA-8DE1565D71DB}" destId="{70046930-346D-4ECF-B143-7CEF62B7C4D6}" srcOrd="1" destOrd="0" presId="urn:microsoft.com/office/officeart/2005/8/layout/hierarchy3"/>
    <dgm:cxn modelId="{DE562B66-BA63-4470-A9F3-AD7217F05575}" type="presParOf" srcId="{70046930-346D-4ECF-B143-7CEF62B7C4D6}" destId="{DF4CA976-68F0-4B2E-81D5-AE552098B2CC}" srcOrd="0" destOrd="0" presId="urn:microsoft.com/office/officeart/2005/8/layout/hierarchy3"/>
    <dgm:cxn modelId="{100FC3B7-DF35-4102-9763-162E5B68C9FE}" type="presParOf" srcId="{DF4CA976-68F0-4B2E-81D5-AE552098B2CC}" destId="{B7CC9BE9-B4BE-4C38-AE46-5FF77BDD5404}" srcOrd="0" destOrd="0" presId="urn:microsoft.com/office/officeart/2005/8/layout/hierarchy3"/>
    <dgm:cxn modelId="{69F453A1-5B85-4380-A410-B09756D7ED7A}" type="presParOf" srcId="{DF4CA976-68F0-4B2E-81D5-AE552098B2CC}" destId="{559E0B6B-4970-4057-A605-B74C49E118DD}" srcOrd="1" destOrd="0" presId="urn:microsoft.com/office/officeart/2005/8/layout/hierarchy3"/>
    <dgm:cxn modelId="{E76A8B42-E43A-4ECF-AD70-D80CC67FA2C1}" type="presParOf" srcId="{70046930-346D-4ECF-B143-7CEF62B7C4D6}" destId="{727FE0BB-4B75-4565-9BB3-A23DB31448F1}" srcOrd="1" destOrd="0" presId="urn:microsoft.com/office/officeart/2005/8/layout/hierarchy3"/>
    <dgm:cxn modelId="{20286A5D-FF40-4EA9-9CF4-46CEF875ABED}" type="presParOf" srcId="{D1DEFE22-8727-4024-A6EA-8DE1565D71DB}" destId="{FD9A2AAA-352D-4EA9-9309-773DB26EAA79}" srcOrd="2" destOrd="0" presId="urn:microsoft.com/office/officeart/2005/8/layout/hierarchy3"/>
    <dgm:cxn modelId="{EBB98130-F5C0-424D-AB3D-B22CB0FA1A67}" type="presParOf" srcId="{FD9A2AAA-352D-4EA9-9309-773DB26EAA79}" destId="{B870719A-5F4A-43B0-8D24-603DE6AD103A}" srcOrd="0" destOrd="0" presId="urn:microsoft.com/office/officeart/2005/8/layout/hierarchy3"/>
    <dgm:cxn modelId="{B752D800-6D30-4458-BBE0-91397045DFAA}" type="presParOf" srcId="{B870719A-5F4A-43B0-8D24-603DE6AD103A}" destId="{5296112A-3111-460B-8F70-7ED76F2BFFFD}" srcOrd="0" destOrd="0" presId="urn:microsoft.com/office/officeart/2005/8/layout/hierarchy3"/>
    <dgm:cxn modelId="{159F3D2C-B68B-417B-8A89-6D3716593C37}" type="presParOf" srcId="{B870719A-5F4A-43B0-8D24-603DE6AD103A}" destId="{1EC5F969-6C39-445E-AE0E-5BBDBE4E6541}" srcOrd="1" destOrd="0" presId="urn:microsoft.com/office/officeart/2005/8/layout/hierarchy3"/>
    <dgm:cxn modelId="{D29E442E-169A-4C1D-8320-AC38E88E450E}" type="presParOf" srcId="{FD9A2AAA-352D-4EA9-9309-773DB26EAA79}" destId="{38F4CB07-C576-4C85-878B-053F8D576588}" srcOrd="1" destOrd="0" presId="urn:microsoft.com/office/officeart/2005/8/layout/hierarchy3"/>
    <dgm:cxn modelId="{CE822D8B-C695-4509-A35A-3EA0BEA3330E}" type="presParOf" srcId="{38F4CB07-C576-4C85-878B-053F8D576588}" destId="{EF728086-E938-4124-BE11-C1525738D4F6}" srcOrd="0" destOrd="0" presId="urn:microsoft.com/office/officeart/2005/8/layout/hierarchy3"/>
    <dgm:cxn modelId="{589F3B60-612B-4257-ACAE-22644C236794}" type="presParOf" srcId="{38F4CB07-C576-4C85-878B-053F8D576588}" destId="{B263E0B2-DA90-499E-942B-DDBC9D2E6BF3}" srcOrd="1" destOrd="0" presId="urn:microsoft.com/office/officeart/2005/8/layout/hierarchy3"/>
    <dgm:cxn modelId="{A715D4DA-726A-478F-AECC-64954BC87BE4}" type="presParOf" srcId="{38F4CB07-C576-4C85-878B-053F8D576588}" destId="{33164ADC-E6CC-4F17-ABA3-F9175B703506}" srcOrd="2" destOrd="0" presId="urn:microsoft.com/office/officeart/2005/8/layout/hierarchy3"/>
    <dgm:cxn modelId="{9ADE7669-9B1B-4DE0-8C70-6E4E449F4E57}" type="presParOf" srcId="{38F4CB07-C576-4C85-878B-053F8D576588}" destId="{F7B9B18C-2F70-43AB-A785-C69D2C21DB80}" srcOrd="3" destOrd="0" presId="urn:microsoft.com/office/officeart/2005/8/layout/hierarchy3"/>
    <dgm:cxn modelId="{03D3B0EE-126E-4E8F-9A81-A3BF0BA99722}" type="presParOf" srcId="{38F4CB07-C576-4C85-878B-053F8D576588}" destId="{45E3B6CE-6E7F-4F86-B6C4-2813AAD318E3}" srcOrd="4" destOrd="0" presId="urn:microsoft.com/office/officeart/2005/8/layout/hierarchy3"/>
    <dgm:cxn modelId="{DB5F0C89-03E6-4E5D-8498-F9C1160DD75A}" type="presParOf" srcId="{38F4CB07-C576-4C85-878B-053F8D576588}" destId="{CADF9D94-DCB6-4EBD-B8FC-7B930406C128}" srcOrd="5" destOrd="0" presId="urn:microsoft.com/office/officeart/2005/8/layout/hierarchy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DBCEE5A-2308-45C0-B337-60EF3F0143E0}"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D67B1F23-4879-4AC0-89A8-B4F07B6E1F7C}">
      <dgm:prSet phldrT="[Text]"/>
      <dgm:spPr>
        <a:solidFill>
          <a:srgbClr val="00274C"/>
        </a:solidFill>
      </dgm:spPr>
      <dgm:t>
        <a:bodyPr/>
        <a:lstStyle/>
        <a:p>
          <a:r>
            <a:rPr lang="en-IN" dirty="0"/>
            <a:t>LASSO</a:t>
          </a:r>
        </a:p>
      </dgm:t>
    </dgm:pt>
    <dgm:pt modelId="{00BEACEC-94FA-4B20-9AA2-998B62B0C9D7}" type="parTrans" cxnId="{8C1C725F-C841-4843-9AB7-2F0C212B6F7E}">
      <dgm:prSet/>
      <dgm:spPr/>
      <dgm:t>
        <a:bodyPr/>
        <a:lstStyle/>
        <a:p>
          <a:endParaRPr lang="en-IN"/>
        </a:p>
      </dgm:t>
    </dgm:pt>
    <dgm:pt modelId="{44420C72-7C40-40C6-8C19-FC48F3B93D20}" type="sibTrans" cxnId="{8C1C725F-C841-4843-9AB7-2F0C212B6F7E}">
      <dgm:prSet/>
      <dgm:spPr/>
      <dgm:t>
        <a:bodyPr/>
        <a:lstStyle/>
        <a:p>
          <a:endParaRPr lang="en-IN"/>
        </a:p>
      </dgm:t>
    </dgm:pt>
    <dgm:pt modelId="{46BE4EEC-2DD4-4F85-8E92-1FE3FB8253CD}">
      <dgm:prSet phldrT="[Text]"/>
      <dgm:spPr>
        <a:solidFill>
          <a:srgbClr val="00274C"/>
        </a:solidFill>
      </dgm:spPr>
      <dgm:t>
        <a:bodyPr/>
        <a:lstStyle/>
        <a:p>
          <a:r>
            <a:rPr lang="en-IN" dirty="0"/>
            <a:t>Recursive Feature Elimination</a:t>
          </a:r>
        </a:p>
      </dgm:t>
    </dgm:pt>
    <dgm:pt modelId="{1B4F3060-84CB-4F67-85EC-C40C73CD03CD}" type="parTrans" cxnId="{040AABD0-90CB-41B0-9ADC-49D9F3ECFE16}">
      <dgm:prSet/>
      <dgm:spPr/>
      <dgm:t>
        <a:bodyPr/>
        <a:lstStyle/>
        <a:p>
          <a:endParaRPr lang="en-IN"/>
        </a:p>
      </dgm:t>
    </dgm:pt>
    <dgm:pt modelId="{E9F563A4-7EA6-4650-9991-5E817FE4288D}" type="sibTrans" cxnId="{040AABD0-90CB-41B0-9ADC-49D9F3ECFE16}">
      <dgm:prSet/>
      <dgm:spPr/>
      <dgm:t>
        <a:bodyPr/>
        <a:lstStyle/>
        <a:p>
          <a:endParaRPr lang="en-IN"/>
        </a:p>
      </dgm:t>
    </dgm:pt>
    <dgm:pt modelId="{B3D363A6-F36E-4EC3-B843-E7FA4E829950}">
      <dgm:prSet phldrT="[Text]"/>
      <dgm:spPr>
        <a:solidFill>
          <a:srgbClr val="FFCB05">
            <a:alpha val="90000"/>
          </a:srgbClr>
        </a:solidFill>
      </dgm:spPr>
      <dgm:t>
        <a:bodyPr/>
        <a:lstStyle/>
        <a:p>
          <a:r>
            <a:rPr lang="en-IN"/>
            <a:t>Random Forests</a:t>
          </a:r>
        </a:p>
      </dgm:t>
    </dgm:pt>
    <dgm:pt modelId="{B3E957F8-58A7-4361-B863-5B781C8F9F74}" type="parTrans" cxnId="{A3AA3869-2FE5-4CC7-AF17-1F9DE2ECD725}">
      <dgm:prSet/>
      <dgm:spPr/>
      <dgm:t>
        <a:bodyPr/>
        <a:lstStyle/>
        <a:p>
          <a:endParaRPr lang="en-IN"/>
        </a:p>
      </dgm:t>
    </dgm:pt>
    <dgm:pt modelId="{838FC880-0A7C-47BB-BF4D-CF0F5DA72DE9}" type="sibTrans" cxnId="{A3AA3869-2FE5-4CC7-AF17-1F9DE2ECD725}">
      <dgm:prSet/>
      <dgm:spPr/>
      <dgm:t>
        <a:bodyPr/>
        <a:lstStyle/>
        <a:p>
          <a:endParaRPr lang="en-IN"/>
        </a:p>
      </dgm:t>
    </dgm:pt>
    <dgm:pt modelId="{D483EABC-BB0B-4F75-A6BE-A95D6B0DC9CD}">
      <dgm:prSet phldrT="[Text]"/>
      <dgm:spPr>
        <a:solidFill>
          <a:srgbClr val="FFCB05">
            <a:alpha val="90000"/>
          </a:srgbClr>
        </a:solidFill>
      </dgm:spPr>
      <dgm:t>
        <a:bodyPr/>
        <a:lstStyle/>
        <a:p>
          <a:r>
            <a:rPr lang="en-IN"/>
            <a:t>LM</a:t>
          </a:r>
        </a:p>
      </dgm:t>
    </dgm:pt>
    <dgm:pt modelId="{8CD60E8C-7B77-4BB5-BABF-9333710CD3C0}" type="parTrans" cxnId="{AE9DD31C-A38E-4BF4-878D-C9BFE54C22BC}">
      <dgm:prSet/>
      <dgm:spPr/>
      <dgm:t>
        <a:bodyPr/>
        <a:lstStyle/>
        <a:p>
          <a:endParaRPr lang="en-IN"/>
        </a:p>
      </dgm:t>
    </dgm:pt>
    <dgm:pt modelId="{C34F25D8-EFA9-492D-A238-DCF1E5FE6B83}" type="sibTrans" cxnId="{AE9DD31C-A38E-4BF4-878D-C9BFE54C22BC}">
      <dgm:prSet/>
      <dgm:spPr/>
      <dgm:t>
        <a:bodyPr/>
        <a:lstStyle/>
        <a:p>
          <a:endParaRPr lang="en-IN"/>
        </a:p>
      </dgm:t>
    </dgm:pt>
    <dgm:pt modelId="{2B15C766-BAFD-488F-8C61-89D97D26626D}">
      <dgm:prSet phldrT="[Text]"/>
      <dgm:spPr>
        <a:solidFill>
          <a:srgbClr val="FFCB05">
            <a:alpha val="90000"/>
          </a:srgbClr>
        </a:solidFill>
      </dgm:spPr>
      <dgm:t>
        <a:bodyPr/>
        <a:lstStyle/>
        <a:p>
          <a:r>
            <a:rPr lang="en-IN"/>
            <a:t>Bagged Trees</a:t>
          </a:r>
        </a:p>
      </dgm:t>
    </dgm:pt>
    <dgm:pt modelId="{2D840BEF-101A-49C5-BA93-B6E412ED43DC}" type="parTrans" cxnId="{3FA01B5A-0704-4075-BDEC-0D6626C3AE4C}">
      <dgm:prSet/>
      <dgm:spPr/>
      <dgm:t>
        <a:bodyPr/>
        <a:lstStyle/>
        <a:p>
          <a:endParaRPr lang="en-IN"/>
        </a:p>
      </dgm:t>
    </dgm:pt>
    <dgm:pt modelId="{67826C45-AD8F-48A7-A266-D2C3DECA9EE8}" type="sibTrans" cxnId="{3FA01B5A-0704-4075-BDEC-0D6626C3AE4C}">
      <dgm:prSet/>
      <dgm:spPr/>
      <dgm:t>
        <a:bodyPr/>
        <a:lstStyle/>
        <a:p>
          <a:endParaRPr lang="en-IN"/>
        </a:p>
      </dgm:t>
    </dgm:pt>
    <dgm:pt modelId="{51065610-61F1-4398-9E1D-7554319DC8D2}">
      <dgm:prSet phldrT="[Text]"/>
      <dgm:spPr>
        <a:solidFill>
          <a:srgbClr val="00274C"/>
        </a:solidFill>
      </dgm:spPr>
      <dgm:t>
        <a:bodyPr/>
        <a:lstStyle/>
        <a:p>
          <a:r>
            <a:rPr lang="en-IN" dirty="0"/>
            <a:t>Boruta</a:t>
          </a:r>
        </a:p>
      </dgm:t>
    </dgm:pt>
    <dgm:pt modelId="{06DC5AAB-26C3-4195-82F6-5A097D5B4EF0}" type="parTrans" cxnId="{098E81A2-2FE0-4E1B-8CF5-864BD554ECA1}">
      <dgm:prSet/>
      <dgm:spPr/>
      <dgm:t>
        <a:bodyPr/>
        <a:lstStyle/>
        <a:p>
          <a:endParaRPr lang="en-IN"/>
        </a:p>
      </dgm:t>
    </dgm:pt>
    <dgm:pt modelId="{163949DA-66CF-4896-9BD8-B0BC06EF3271}" type="sibTrans" cxnId="{098E81A2-2FE0-4E1B-8CF5-864BD554ECA1}">
      <dgm:prSet/>
      <dgm:spPr/>
      <dgm:t>
        <a:bodyPr/>
        <a:lstStyle/>
        <a:p>
          <a:endParaRPr lang="en-IN"/>
        </a:p>
      </dgm:t>
    </dgm:pt>
    <dgm:pt modelId="{9D7C9C33-D950-4230-8176-574C7927355E}">
      <dgm:prSet phldrT="[Text]" custT="1"/>
      <dgm:spPr>
        <a:solidFill>
          <a:srgbClr val="FFCB05"/>
        </a:solidFill>
      </dgm:spPr>
      <dgm:t>
        <a:bodyPr/>
        <a:lstStyle/>
        <a:p>
          <a:pPr rtl="0"/>
          <a:r>
            <a:rPr lang="en-US" sz="2100" kern="1200" dirty="0">
              <a:solidFill>
                <a:prstClr val="black">
                  <a:hueOff val="0"/>
                  <a:satOff val="0"/>
                  <a:lumOff val="0"/>
                  <a:alphaOff val="0"/>
                </a:prstClr>
              </a:solidFill>
              <a:latin typeface="Times New Roman" panose="02020603050405020304"/>
              <a:ea typeface="+mn-ea"/>
              <a:cs typeface="+mn-cs"/>
            </a:rPr>
            <a:t>Identifies important </a:t>
          </a:r>
          <a:r>
            <a:rPr lang="en-US" sz="2100" kern="1200" dirty="0"/>
            <a:t>variables by comparing importance of original features with that of shadow variables which are random permutation of the original feature</a:t>
          </a:r>
          <a:endParaRPr lang="en-IN" sz="2100" kern="1200" dirty="0"/>
        </a:p>
      </dgm:t>
    </dgm:pt>
    <dgm:pt modelId="{0C44596B-7E43-4C05-948D-C29CFE2C6F9F}" type="parTrans" cxnId="{F8BDD12D-882A-4328-92BB-9D48D35A7074}">
      <dgm:prSet/>
      <dgm:spPr/>
      <dgm:t>
        <a:bodyPr/>
        <a:lstStyle/>
        <a:p>
          <a:endParaRPr lang="en-IN"/>
        </a:p>
      </dgm:t>
    </dgm:pt>
    <dgm:pt modelId="{BF1F8950-863B-486A-AAD6-11CCCA0A846F}" type="sibTrans" cxnId="{F8BDD12D-882A-4328-92BB-9D48D35A7074}">
      <dgm:prSet/>
      <dgm:spPr/>
      <dgm:t>
        <a:bodyPr/>
        <a:lstStyle/>
        <a:p>
          <a:endParaRPr lang="en-IN"/>
        </a:p>
      </dgm:t>
    </dgm:pt>
    <dgm:pt modelId="{D1DEFE22-8727-4024-A6EA-8DE1565D71DB}" type="pres">
      <dgm:prSet presAssocID="{4DBCEE5A-2308-45C0-B337-60EF3F0143E0}" presName="diagram" presStyleCnt="0">
        <dgm:presLayoutVars>
          <dgm:chPref val="1"/>
          <dgm:dir/>
          <dgm:animOne val="branch"/>
          <dgm:animLvl val="lvl"/>
          <dgm:resizeHandles/>
        </dgm:presLayoutVars>
      </dgm:prSet>
      <dgm:spPr/>
    </dgm:pt>
    <dgm:pt modelId="{D2560FCB-9734-4AC5-98ED-462D818EA73D}" type="pres">
      <dgm:prSet presAssocID="{D67B1F23-4879-4AC0-89A8-B4F07B6E1F7C}" presName="root" presStyleCnt="0"/>
      <dgm:spPr/>
    </dgm:pt>
    <dgm:pt modelId="{05296D16-254F-40BA-8B70-5020183B8903}" type="pres">
      <dgm:prSet presAssocID="{D67B1F23-4879-4AC0-89A8-B4F07B6E1F7C}" presName="rootComposite" presStyleCnt="0"/>
      <dgm:spPr/>
    </dgm:pt>
    <dgm:pt modelId="{79B207E4-FF7D-44C0-9BE2-A12F704509FF}" type="pres">
      <dgm:prSet presAssocID="{D67B1F23-4879-4AC0-89A8-B4F07B6E1F7C}" presName="rootText" presStyleLbl="node1" presStyleIdx="0" presStyleCnt="3"/>
      <dgm:spPr/>
    </dgm:pt>
    <dgm:pt modelId="{60F29276-11BB-4CE7-B3C3-699B83DB45AD}" type="pres">
      <dgm:prSet presAssocID="{D67B1F23-4879-4AC0-89A8-B4F07B6E1F7C}" presName="rootConnector" presStyleLbl="node1" presStyleIdx="0" presStyleCnt="3"/>
      <dgm:spPr/>
    </dgm:pt>
    <dgm:pt modelId="{BD7818C3-C40E-4FB2-8BAC-967CAF44F401}" type="pres">
      <dgm:prSet presAssocID="{D67B1F23-4879-4AC0-89A8-B4F07B6E1F7C}" presName="childShape" presStyleCnt="0"/>
      <dgm:spPr/>
    </dgm:pt>
    <dgm:pt modelId="{70046930-346D-4ECF-B143-7CEF62B7C4D6}" type="pres">
      <dgm:prSet presAssocID="{51065610-61F1-4398-9E1D-7554319DC8D2}" presName="root" presStyleCnt="0"/>
      <dgm:spPr/>
    </dgm:pt>
    <dgm:pt modelId="{DF4CA976-68F0-4B2E-81D5-AE552098B2CC}" type="pres">
      <dgm:prSet presAssocID="{51065610-61F1-4398-9E1D-7554319DC8D2}" presName="rootComposite" presStyleCnt="0"/>
      <dgm:spPr/>
    </dgm:pt>
    <dgm:pt modelId="{B7CC9BE9-B4BE-4C38-AE46-5FF77BDD5404}" type="pres">
      <dgm:prSet presAssocID="{51065610-61F1-4398-9E1D-7554319DC8D2}" presName="rootText" presStyleLbl="node1" presStyleIdx="1" presStyleCnt="3"/>
      <dgm:spPr/>
    </dgm:pt>
    <dgm:pt modelId="{559E0B6B-4970-4057-A605-B74C49E118DD}" type="pres">
      <dgm:prSet presAssocID="{51065610-61F1-4398-9E1D-7554319DC8D2}" presName="rootConnector" presStyleLbl="node1" presStyleIdx="1" presStyleCnt="3"/>
      <dgm:spPr/>
    </dgm:pt>
    <dgm:pt modelId="{727FE0BB-4B75-4565-9BB3-A23DB31448F1}" type="pres">
      <dgm:prSet presAssocID="{51065610-61F1-4398-9E1D-7554319DC8D2}" presName="childShape" presStyleCnt="0"/>
      <dgm:spPr/>
    </dgm:pt>
    <dgm:pt modelId="{C6772B26-57F0-4C86-9770-75FC51DA6D7F}" type="pres">
      <dgm:prSet presAssocID="{0C44596B-7E43-4C05-948D-C29CFE2C6F9F}" presName="Name13" presStyleLbl="parChTrans1D2" presStyleIdx="0" presStyleCnt="4"/>
      <dgm:spPr/>
    </dgm:pt>
    <dgm:pt modelId="{26EA5473-5A15-4796-88FB-66FAF24E15F8}" type="pres">
      <dgm:prSet presAssocID="{9D7C9C33-D950-4230-8176-574C7927355E}" presName="childText" presStyleLbl="bgAcc1" presStyleIdx="0" presStyleCnt="4" custScaleX="196106" custScaleY="261956">
        <dgm:presLayoutVars>
          <dgm:bulletEnabled val="1"/>
        </dgm:presLayoutVars>
      </dgm:prSet>
      <dgm:spPr/>
    </dgm:pt>
    <dgm:pt modelId="{FD9A2AAA-352D-4EA9-9309-773DB26EAA79}" type="pres">
      <dgm:prSet presAssocID="{46BE4EEC-2DD4-4F85-8E92-1FE3FB8253CD}" presName="root" presStyleCnt="0"/>
      <dgm:spPr/>
    </dgm:pt>
    <dgm:pt modelId="{B870719A-5F4A-43B0-8D24-603DE6AD103A}" type="pres">
      <dgm:prSet presAssocID="{46BE4EEC-2DD4-4F85-8E92-1FE3FB8253CD}" presName="rootComposite" presStyleCnt="0"/>
      <dgm:spPr/>
    </dgm:pt>
    <dgm:pt modelId="{5296112A-3111-460B-8F70-7ED76F2BFFFD}" type="pres">
      <dgm:prSet presAssocID="{46BE4EEC-2DD4-4F85-8E92-1FE3FB8253CD}" presName="rootText" presStyleLbl="node1" presStyleIdx="2" presStyleCnt="3"/>
      <dgm:spPr/>
    </dgm:pt>
    <dgm:pt modelId="{1EC5F969-6C39-445E-AE0E-5BBDBE4E6541}" type="pres">
      <dgm:prSet presAssocID="{46BE4EEC-2DD4-4F85-8E92-1FE3FB8253CD}" presName="rootConnector" presStyleLbl="node1" presStyleIdx="2" presStyleCnt="3"/>
      <dgm:spPr/>
    </dgm:pt>
    <dgm:pt modelId="{38F4CB07-C576-4C85-878B-053F8D576588}" type="pres">
      <dgm:prSet presAssocID="{46BE4EEC-2DD4-4F85-8E92-1FE3FB8253CD}" presName="childShape" presStyleCnt="0"/>
      <dgm:spPr/>
    </dgm:pt>
    <dgm:pt modelId="{EF728086-E938-4124-BE11-C1525738D4F6}" type="pres">
      <dgm:prSet presAssocID="{B3E957F8-58A7-4361-B863-5B781C8F9F74}" presName="Name13" presStyleLbl="parChTrans1D2" presStyleIdx="1" presStyleCnt="4"/>
      <dgm:spPr/>
    </dgm:pt>
    <dgm:pt modelId="{B263E0B2-DA90-499E-942B-DDBC9D2E6BF3}" type="pres">
      <dgm:prSet presAssocID="{B3D363A6-F36E-4EC3-B843-E7FA4E829950}" presName="childText" presStyleLbl="bgAcc1" presStyleIdx="1" presStyleCnt="4">
        <dgm:presLayoutVars>
          <dgm:bulletEnabled val="1"/>
        </dgm:presLayoutVars>
      </dgm:prSet>
      <dgm:spPr/>
    </dgm:pt>
    <dgm:pt modelId="{33164ADC-E6CC-4F17-ABA3-F9175B703506}" type="pres">
      <dgm:prSet presAssocID="{8CD60E8C-7B77-4BB5-BABF-9333710CD3C0}" presName="Name13" presStyleLbl="parChTrans1D2" presStyleIdx="2" presStyleCnt="4"/>
      <dgm:spPr/>
    </dgm:pt>
    <dgm:pt modelId="{F7B9B18C-2F70-43AB-A785-C69D2C21DB80}" type="pres">
      <dgm:prSet presAssocID="{D483EABC-BB0B-4F75-A6BE-A95D6B0DC9CD}" presName="childText" presStyleLbl="bgAcc1" presStyleIdx="2" presStyleCnt="4">
        <dgm:presLayoutVars>
          <dgm:bulletEnabled val="1"/>
        </dgm:presLayoutVars>
      </dgm:prSet>
      <dgm:spPr/>
    </dgm:pt>
    <dgm:pt modelId="{45E3B6CE-6E7F-4F86-B6C4-2813AAD318E3}" type="pres">
      <dgm:prSet presAssocID="{2D840BEF-101A-49C5-BA93-B6E412ED43DC}" presName="Name13" presStyleLbl="parChTrans1D2" presStyleIdx="3" presStyleCnt="4"/>
      <dgm:spPr/>
    </dgm:pt>
    <dgm:pt modelId="{CADF9D94-DCB6-4EBD-B8FC-7B930406C128}" type="pres">
      <dgm:prSet presAssocID="{2B15C766-BAFD-488F-8C61-89D97D26626D}" presName="childText" presStyleLbl="bgAcc1" presStyleIdx="3" presStyleCnt="4">
        <dgm:presLayoutVars>
          <dgm:bulletEnabled val="1"/>
        </dgm:presLayoutVars>
      </dgm:prSet>
      <dgm:spPr/>
    </dgm:pt>
  </dgm:ptLst>
  <dgm:cxnLst>
    <dgm:cxn modelId="{52EDB507-E2BD-4981-92A8-D4014F781A7D}" type="presOf" srcId="{8CD60E8C-7B77-4BB5-BABF-9333710CD3C0}" destId="{33164ADC-E6CC-4F17-ABA3-F9175B703506}" srcOrd="0" destOrd="0" presId="urn:microsoft.com/office/officeart/2005/8/layout/hierarchy3"/>
    <dgm:cxn modelId="{69E02118-24CD-4386-8215-DF23441F11E8}" type="presOf" srcId="{B3E957F8-58A7-4361-B863-5B781C8F9F74}" destId="{EF728086-E938-4124-BE11-C1525738D4F6}" srcOrd="0" destOrd="0" presId="urn:microsoft.com/office/officeart/2005/8/layout/hierarchy3"/>
    <dgm:cxn modelId="{AE9DD31C-A38E-4BF4-878D-C9BFE54C22BC}" srcId="{46BE4EEC-2DD4-4F85-8E92-1FE3FB8253CD}" destId="{D483EABC-BB0B-4F75-A6BE-A95D6B0DC9CD}" srcOrd="1" destOrd="0" parTransId="{8CD60E8C-7B77-4BB5-BABF-9333710CD3C0}" sibTransId="{C34F25D8-EFA9-492D-A238-DCF1E5FE6B83}"/>
    <dgm:cxn modelId="{5356E01E-E93D-45A9-A46F-216A852E226B}" type="presOf" srcId="{B3D363A6-F36E-4EC3-B843-E7FA4E829950}" destId="{B263E0B2-DA90-499E-942B-DDBC9D2E6BF3}" srcOrd="0" destOrd="0" presId="urn:microsoft.com/office/officeart/2005/8/layout/hierarchy3"/>
    <dgm:cxn modelId="{FC91E823-9CB2-415E-92F1-B66FA029E064}" type="presOf" srcId="{9D7C9C33-D950-4230-8176-574C7927355E}" destId="{26EA5473-5A15-4796-88FB-66FAF24E15F8}" srcOrd="0" destOrd="0" presId="urn:microsoft.com/office/officeart/2005/8/layout/hierarchy3"/>
    <dgm:cxn modelId="{F8BDD12D-882A-4328-92BB-9D48D35A7074}" srcId="{51065610-61F1-4398-9E1D-7554319DC8D2}" destId="{9D7C9C33-D950-4230-8176-574C7927355E}" srcOrd="0" destOrd="0" parTransId="{0C44596B-7E43-4C05-948D-C29CFE2C6F9F}" sibTransId="{BF1F8950-863B-486A-AAD6-11CCCA0A846F}"/>
    <dgm:cxn modelId="{8C1C725F-C841-4843-9AB7-2F0C212B6F7E}" srcId="{4DBCEE5A-2308-45C0-B337-60EF3F0143E0}" destId="{D67B1F23-4879-4AC0-89A8-B4F07B6E1F7C}" srcOrd="0" destOrd="0" parTransId="{00BEACEC-94FA-4B20-9AA2-998B62B0C9D7}" sibTransId="{44420C72-7C40-40C6-8C19-FC48F3B93D20}"/>
    <dgm:cxn modelId="{A3AA3869-2FE5-4CC7-AF17-1F9DE2ECD725}" srcId="{46BE4EEC-2DD4-4F85-8E92-1FE3FB8253CD}" destId="{B3D363A6-F36E-4EC3-B843-E7FA4E829950}" srcOrd="0" destOrd="0" parTransId="{B3E957F8-58A7-4361-B863-5B781C8F9F74}" sibTransId="{838FC880-0A7C-47BB-BF4D-CF0F5DA72DE9}"/>
    <dgm:cxn modelId="{A197F16C-DBF9-4FEB-924E-2C87C8DE0EFA}" type="presOf" srcId="{D483EABC-BB0B-4F75-A6BE-A95D6B0DC9CD}" destId="{F7B9B18C-2F70-43AB-A785-C69D2C21DB80}" srcOrd="0" destOrd="0" presId="urn:microsoft.com/office/officeart/2005/8/layout/hierarchy3"/>
    <dgm:cxn modelId="{EE47616D-E8C1-47B9-AA6F-45623688C4E4}" type="presOf" srcId="{51065610-61F1-4398-9E1D-7554319DC8D2}" destId="{559E0B6B-4970-4057-A605-B74C49E118DD}" srcOrd="1" destOrd="0" presId="urn:microsoft.com/office/officeart/2005/8/layout/hierarchy3"/>
    <dgm:cxn modelId="{3FA01B5A-0704-4075-BDEC-0D6626C3AE4C}" srcId="{46BE4EEC-2DD4-4F85-8E92-1FE3FB8253CD}" destId="{2B15C766-BAFD-488F-8C61-89D97D26626D}" srcOrd="2" destOrd="0" parTransId="{2D840BEF-101A-49C5-BA93-B6E412ED43DC}" sibTransId="{67826C45-AD8F-48A7-A266-D2C3DECA9EE8}"/>
    <dgm:cxn modelId="{F706DA84-500D-4AFD-8B54-31AAF035EDF9}" type="presOf" srcId="{46BE4EEC-2DD4-4F85-8E92-1FE3FB8253CD}" destId="{5296112A-3111-460B-8F70-7ED76F2BFFFD}" srcOrd="0" destOrd="0" presId="urn:microsoft.com/office/officeart/2005/8/layout/hierarchy3"/>
    <dgm:cxn modelId="{BA6ED294-EEE1-43C4-8F38-532799B201AD}" type="presOf" srcId="{2B15C766-BAFD-488F-8C61-89D97D26626D}" destId="{CADF9D94-DCB6-4EBD-B8FC-7B930406C128}" srcOrd="0" destOrd="0" presId="urn:microsoft.com/office/officeart/2005/8/layout/hierarchy3"/>
    <dgm:cxn modelId="{21FE0D97-B726-49B6-9745-0FB330DD60FA}" type="presOf" srcId="{4DBCEE5A-2308-45C0-B337-60EF3F0143E0}" destId="{D1DEFE22-8727-4024-A6EA-8DE1565D71DB}" srcOrd="0" destOrd="0" presId="urn:microsoft.com/office/officeart/2005/8/layout/hierarchy3"/>
    <dgm:cxn modelId="{098E81A2-2FE0-4E1B-8CF5-864BD554ECA1}" srcId="{4DBCEE5A-2308-45C0-B337-60EF3F0143E0}" destId="{51065610-61F1-4398-9E1D-7554319DC8D2}" srcOrd="1" destOrd="0" parTransId="{06DC5AAB-26C3-4195-82F6-5A097D5B4EF0}" sibTransId="{163949DA-66CF-4896-9BD8-B0BC06EF3271}"/>
    <dgm:cxn modelId="{4115E7A4-05B6-41FC-B82C-66BA12DED7BA}" type="presOf" srcId="{D67B1F23-4879-4AC0-89A8-B4F07B6E1F7C}" destId="{60F29276-11BB-4CE7-B3C3-699B83DB45AD}" srcOrd="1" destOrd="0" presId="urn:microsoft.com/office/officeart/2005/8/layout/hierarchy3"/>
    <dgm:cxn modelId="{2E9C89A8-6ABB-4131-A6C9-87A2485E1029}" type="presOf" srcId="{2D840BEF-101A-49C5-BA93-B6E412ED43DC}" destId="{45E3B6CE-6E7F-4F86-B6C4-2813AAD318E3}" srcOrd="0" destOrd="0" presId="urn:microsoft.com/office/officeart/2005/8/layout/hierarchy3"/>
    <dgm:cxn modelId="{A3DB04B1-3E6D-4FDC-AC07-58DF485FF60B}" type="presOf" srcId="{51065610-61F1-4398-9E1D-7554319DC8D2}" destId="{B7CC9BE9-B4BE-4C38-AE46-5FF77BDD5404}" srcOrd="0" destOrd="0" presId="urn:microsoft.com/office/officeart/2005/8/layout/hierarchy3"/>
    <dgm:cxn modelId="{C60940D0-983B-4E6F-B34C-D643B3C1EFE6}" type="presOf" srcId="{0C44596B-7E43-4C05-948D-C29CFE2C6F9F}" destId="{C6772B26-57F0-4C86-9770-75FC51DA6D7F}" srcOrd="0" destOrd="0" presId="urn:microsoft.com/office/officeart/2005/8/layout/hierarchy3"/>
    <dgm:cxn modelId="{040AABD0-90CB-41B0-9ADC-49D9F3ECFE16}" srcId="{4DBCEE5A-2308-45C0-B337-60EF3F0143E0}" destId="{46BE4EEC-2DD4-4F85-8E92-1FE3FB8253CD}" srcOrd="2" destOrd="0" parTransId="{1B4F3060-84CB-4F67-85EC-C40C73CD03CD}" sibTransId="{E9F563A4-7EA6-4650-9991-5E817FE4288D}"/>
    <dgm:cxn modelId="{D32C37E4-C15E-4499-935C-FE49972402B0}" type="presOf" srcId="{46BE4EEC-2DD4-4F85-8E92-1FE3FB8253CD}" destId="{1EC5F969-6C39-445E-AE0E-5BBDBE4E6541}" srcOrd="1" destOrd="0" presId="urn:microsoft.com/office/officeart/2005/8/layout/hierarchy3"/>
    <dgm:cxn modelId="{417465E6-BF2B-46A8-86D1-039132AE4EDB}" type="presOf" srcId="{D67B1F23-4879-4AC0-89A8-B4F07B6E1F7C}" destId="{79B207E4-FF7D-44C0-9BE2-A12F704509FF}" srcOrd="0" destOrd="0" presId="urn:microsoft.com/office/officeart/2005/8/layout/hierarchy3"/>
    <dgm:cxn modelId="{967CF55B-4403-4D33-9221-A360EADCA55C}" type="presParOf" srcId="{D1DEFE22-8727-4024-A6EA-8DE1565D71DB}" destId="{D2560FCB-9734-4AC5-98ED-462D818EA73D}" srcOrd="0" destOrd="0" presId="urn:microsoft.com/office/officeart/2005/8/layout/hierarchy3"/>
    <dgm:cxn modelId="{554548ED-D291-4E35-B313-8F941BDF8AA3}" type="presParOf" srcId="{D2560FCB-9734-4AC5-98ED-462D818EA73D}" destId="{05296D16-254F-40BA-8B70-5020183B8903}" srcOrd="0" destOrd="0" presId="urn:microsoft.com/office/officeart/2005/8/layout/hierarchy3"/>
    <dgm:cxn modelId="{6536A69D-DDE2-4BE4-BEF0-38E2B87E1A86}" type="presParOf" srcId="{05296D16-254F-40BA-8B70-5020183B8903}" destId="{79B207E4-FF7D-44C0-9BE2-A12F704509FF}" srcOrd="0" destOrd="0" presId="urn:microsoft.com/office/officeart/2005/8/layout/hierarchy3"/>
    <dgm:cxn modelId="{E5711FDF-2258-42CD-AB83-18AFB943AADB}" type="presParOf" srcId="{05296D16-254F-40BA-8B70-5020183B8903}" destId="{60F29276-11BB-4CE7-B3C3-699B83DB45AD}" srcOrd="1" destOrd="0" presId="urn:microsoft.com/office/officeart/2005/8/layout/hierarchy3"/>
    <dgm:cxn modelId="{721D8E5F-4668-45DA-83DF-B1C5CBC3025E}" type="presParOf" srcId="{D2560FCB-9734-4AC5-98ED-462D818EA73D}" destId="{BD7818C3-C40E-4FB2-8BAC-967CAF44F401}" srcOrd="1" destOrd="0" presId="urn:microsoft.com/office/officeart/2005/8/layout/hierarchy3"/>
    <dgm:cxn modelId="{5F8B367C-4A5C-4ADC-BF7E-BBE4D6F78BE0}" type="presParOf" srcId="{D1DEFE22-8727-4024-A6EA-8DE1565D71DB}" destId="{70046930-346D-4ECF-B143-7CEF62B7C4D6}" srcOrd="1" destOrd="0" presId="urn:microsoft.com/office/officeart/2005/8/layout/hierarchy3"/>
    <dgm:cxn modelId="{DE562B66-BA63-4470-A9F3-AD7217F05575}" type="presParOf" srcId="{70046930-346D-4ECF-B143-7CEF62B7C4D6}" destId="{DF4CA976-68F0-4B2E-81D5-AE552098B2CC}" srcOrd="0" destOrd="0" presId="urn:microsoft.com/office/officeart/2005/8/layout/hierarchy3"/>
    <dgm:cxn modelId="{100FC3B7-DF35-4102-9763-162E5B68C9FE}" type="presParOf" srcId="{DF4CA976-68F0-4B2E-81D5-AE552098B2CC}" destId="{B7CC9BE9-B4BE-4C38-AE46-5FF77BDD5404}" srcOrd="0" destOrd="0" presId="urn:microsoft.com/office/officeart/2005/8/layout/hierarchy3"/>
    <dgm:cxn modelId="{69F453A1-5B85-4380-A410-B09756D7ED7A}" type="presParOf" srcId="{DF4CA976-68F0-4B2E-81D5-AE552098B2CC}" destId="{559E0B6B-4970-4057-A605-B74C49E118DD}" srcOrd="1" destOrd="0" presId="urn:microsoft.com/office/officeart/2005/8/layout/hierarchy3"/>
    <dgm:cxn modelId="{E76A8B42-E43A-4ECF-AD70-D80CC67FA2C1}" type="presParOf" srcId="{70046930-346D-4ECF-B143-7CEF62B7C4D6}" destId="{727FE0BB-4B75-4565-9BB3-A23DB31448F1}" srcOrd="1" destOrd="0" presId="urn:microsoft.com/office/officeart/2005/8/layout/hierarchy3"/>
    <dgm:cxn modelId="{1DB37D6B-3886-4ED2-A6FF-4E0BF5335C15}" type="presParOf" srcId="{727FE0BB-4B75-4565-9BB3-A23DB31448F1}" destId="{C6772B26-57F0-4C86-9770-75FC51DA6D7F}" srcOrd="0" destOrd="0" presId="urn:microsoft.com/office/officeart/2005/8/layout/hierarchy3"/>
    <dgm:cxn modelId="{E812C6D8-7892-4E78-A9EE-B00A1D17C242}" type="presParOf" srcId="{727FE0BB-4B75-4565-9BB3-A23DB31448F1}" destId="{26EA5473-5A15-4796-88FB-66FAF24E15F8}" srcOrd="1" destOrd="0" presId="urn:microsoft.com/office/officeart/2005/8/layout/hierarchy3"/>
    <dgm:cxn modelId="{20286A5D-FF40-4EA9-9CF4-46CEF875ABED}" type="presParOf" srcId="{D1DEFE22-8727-4024-A6EA-8DE1565D71DB}" destId="{FD9A2AAA-352D-4EA9-9309-773DB26EAA79}" srcOrd="2" destOrd="0" presId="urn:microsoft.com/office/officeart/2005/8/layout/hierarchy3"/>
    <dgm:cxn modelId="{EBB98130-F5C0-424D-AB3D-B22CB0FA1A67}" type="presParOf" srcId="{FD9A2AAA-352D-4EA9-9309-773DB26EAA79}" destId="{B870719A-5F4A-43B0-8D24-603DE6AD103A}" srcOrd="0" destOrd="0" presId="urn:microsoft.com/office/officeart/2005/8/layout/hierarchy3"/>
    <dgm:cxn modelId="{B752D800-6D30-4458-BBE0-91397045DFAA}" type="presParOf" srcId="{B870719A-5F4A-43B0-8D24-603DE6AD103A}" destId="{5296112A-3111-460B-8F70-7ED76F2BFFFD}" srcOrd="0" destOrd="0" presId="urn:microsoft.com/office/officeart/2005/8/layout/hierarchy3"/>
    <dgm:cxn modelId="{159F3D2C-B68B-417B-8A89-6D3716593C37}" type="presParOf" srcId="{B870719A-5F4A-43B0-8D24-603DE6AD103A}" destId="{1EC5F969-6C39-445E-AE0E-5BBDBE4E6541}" srcOrd="1" destOrd="0" presId="urn:microsoft.com/office/officeart/2005/8/layout/hierarchy3"/>
    <dgm:cxn modelId="{D29E442E-169A-4C1D-8320-AC38E88E450E}" type="presParOf" srcId="{FD9A2AAA-352D-4EA9-9309-773DB26EAA79}" destId="{38F4CB07-C576-4C85-878B-053F8D576588}" srcOrd="1" destOrd="0" presId="urn:microsoft.com/office/officeart/2005/8/layout/hierarchy3"/>
    <dgm:cxn modelId="{CE822D8B-C695-4509-A35A-3EA0BEA3330E}" type="presParOf" srcId="{38F4CB07-C576-4C85-878B-053F8D576588}" destId="{EF728086-E938-4124-BE11-C1525738D4F6}" srcOrd="0" destOrd="0" presId="urn:microsoft.com/office/officeart/2005/8/layout/hierarchy3"/>
    <dgm:cxn modelId="{589F3B60-612B-4257-ACAE-22644C236794}" type="presParOf" srcId="{38F4CB07-C576-4C85-878B-053F8D576588}" destId="{B263E0B2-DA90-499E-942B-DDBC9D2E6BF3}" srcOrd="1" destOrd="0" presId="urn:microsoft.com/office/officeart/2005/8/layout/hierarchy3"/>
    <dgm:cxn modelId="{A715D4DA-726A-478F-AECC-64954BC87BE4}" type="presParOf" srcId="{38F4CB07-C576-4C85-878B-053F8D576588}" destId="{33164ADC-E6CC-4F17-ABA3-F9175B703506}" srcOrd="2" destOrd="0" presId="urn:microsoft.com/office/officeart/2005/8/layout/hierarchy3"/>
    <dgm:cxn modelId="{9ADE7669-9B1B-4DE0-8C70-6E4E449F4E57}" type="presParOf" srcId="{38F4CB07-C576-4C85-878B-053F8D576588}" destId="{F7B9B18C-2F70-43AB-A785-C69D2C21DB80}" srcOrd="3" destOrd="0" presId="urn:microsoft.com/office/officeart/2005/8/layout/hierarchy3"/>
    <dgm:cxn modelId="{03D3B0EE-126E-4E8F-9A81-A3BF0BA99722}" type="presParOf" srcId="{38F4CB07-C576-4C85-878B-053F8D576588}" destId="{45E3B6CE-6E7F-4F86-B6C4-2813AAD318E3}" srcOrd="4" destOrd="0" presId="urn:microsoft.com/office/officeart/2005/8/layout/hierarchy3"/>
    <dgm:cxn modelId="{DB5F0C89-03E6-4E5D-8498-F9C1160DD75A}" type="presParOf" srcId="{38F4CB07-C576-4C85-878B-053F8D576588}" destId="{CADF9D94-DCB6-4EBD-B8FC-7B930406C128}" srcOrd="5" destOrd="0" presId="urn:microsoft.com/office/officeart/2005/8/layout/hierarchy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DBCEE5A-2308-45C0-B337-60EF3F0143E0}"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46BE4EEC-2DD4-4F85-8E92-1FE3FB8253CD}">
      <dgm:prSet phldrT="[Text]"/>
      <dgm:spPr>
        <a:solidFill>
          <a:srgbClr val="00274C"/>
        </a:solidFill>
      </dgm:spPr>
      <dgm:t>
        <a:bodyPr/>
        <a:lstStyle/>
        <a:p>
          <a:r>
            <a:rPr lang="en-IN"/>
            <a:t>Recursive Feature Elimination</a:t>
          </a:r>
        </a:p>
      </dgm:t>
    </dgm:pt>
    <dgm:pt modelId="{1B4F3060-84CB-4F67-85EC-C40C73CD03CD}" type="parTrans" cxnId="{040AABD0-90CB-41B0-9ADC-49D9F3ECFE16}">
      <dgm:prSet/>
      <dgm:spPr/>
      <dgm:t>
        <a:bodyPr/>
        <a:lstStyle/>
        <a:p>
          <a:endParaRPr lang="en-IN"/>
        </a:p>
      </dgm:t>
    </dgm:pt>
    <dgm:pt modelId="{E9F563A4-7EA6-4650-9991-5E817FE4288D}" type="sibTrans" cxnId="{040AABD0-90CB-41B0-9ADC-49D9F3ECFE16}">
      <dgm:prSet/>
      <dgm:spPr/>
      <dgm:t>
        <a:bodyPr/>
        <a:lstStyle/>
        <a:p>
          <a:endParaRPr lang="en-IN"/>
        </a:p>
      </dgm:t>
    </dgm:pt>
    <dgm:pt modelId="{B3D363A6-F36E-4EC3-B843-E7FA4E829950}">
      <dgm:prSet phldrT="[Text]"/>
      <dgm:spPr>
        <a:solidFill>
          <a:srgbClr val="FFCB05">
            <a:alpha val="90000"/>
          </a:srgbClr>
        </a:solidFill>
      </dgm:spPr>
      <dgm:t>
        <a:bodyPr/>
        <a:lstStyle/>
        <a:p>
          <a:r>
            <a:rPr lang="en-IN"/>
            <a:t>Random Forests</a:t>
          </a:r>
        </a:p>
      </dgm:t>
    </dgm:pt>
    <dgm:pt modelId="{B3E957F8-58A7-4361-B863-5B781C8F9F74}" type="parTrans" cxnId="{A3AA3869-2FE5-4CC7-AF17-1F9DE2ECD725}">
      <dgm:prSet/>
      <dgm:spPr/>
      <dgm:t>
        <a:bodyPr/>
        <a:lstStyle/>
        <a:p>
          <a:endParaRPr lang="en-IN"/>
        </a:p>
      </dgm:t>
    </dgm:pt>
    <dgm:pt modelId="{838FC880-0A7C-47BB-BF4D-CF0F5DA72DE9}" type="sibTrans" cxnId="{A3AA3869-2FE5-4CC7-AF17-1F9DE2ECD725}">
      <dgm:prSet/>
      <dgm:spPr/>
      <dgm:t>
        <a:bodyPr/>
        <a:lstStyle/>
        <a:p>
          <a:endParaRPr lang="en-IN"/>
        </a:p>
      </dgm:t>
    </dgm:pt>
    <dgm:pt modelId="{D483EABC-BB0B-4F75-A6BE-A95D6B0DC9CD}">
      <dgm:prSet phldrT="[Text]"/>
      <dgm:spPr>
        <a:solidFill>
          <a:srgbClr val="FFCB05">
            <a:alpha val="90000"/>
          </a:srgbClr>
        </a:solidFill>
      </dgm:spPr>
      <dgm:t>
        <a:bodyPr/>
        <a:lstStyle/>
        <a:p>
          <a:r>
            <a:rPr lang="en-IN"/>
            <a:t>LM</a:t>
          </a:r>
        </a:p>
      </dgm:t>
    </dgm:pt>
    <dgm:pt modelId="{8CD60E8C-7B77-4BB5-BABF-9333710CD3C0}" type="parTrans" cxnId="{AE9DD31C-A38E-4BF4-878D-C9BFE54C22BC}">
      <dgm:prSet/>
      <dgm:spPr/>
      <dgm:t>
        <a:bodyPr/>
        <a:lstStyle/>
        <a:p>
          <a:endParaRPr lang="en-IN"/>
        </a:p>
      </dgm:t>
    </dgm:pt>
    <dgm:pt modelId="{C34F25D8-EFA9-492D-A238-DCF1E5FE6B83}" type="sibTrans" cxnId="{AE9DD31C-A38E-4BF4-878D-C9BFE54C22BC}">
      <dgm:prSet/>
      <dgm:spPr/>
      <dgm:t>
        <a:bodyPr/>
        <a:lstStyle/>
        <a:p>
          <a:endParaRPr lang="en-IN"/>
        </a:p>
      </dgm:t>
    </dgm:pt>
    <dgm:pt modelId="{2B15C766-BAFD-488F-8C61-89D97D26626D}">
      <dgm:prSet phldrT="[Text]"/>
      <dgm:spPr>
        <a:solidFill>
          <a:srgbClr val="FFCB05">
            <a:alpha val="90000"/>
          </a:srgbClr>
        </a:solidFill>
      </dgm:spPr>
      <dgm:t>
        <a:bodyPr/>
        <a:lstStyle/>
        <a:p>
          <a:r>
            <a:rPr lang="en-IN"/>
            <a:t>Bagged Trees</a:t>
          </a:r>
        </a:p>
      </dgm:t>
    </dgm:pt>
    <dgm:pt modelId="{2D840BEF-101A-49C5-BA93-B6E412ED43DC}" type="parTrans" cxnId="{3FA01B5A-0704-4075-BDEC-0D6626C3AE4C}">
      <dgm:prSet/>
      <dgm:spPr/>
      <dgm:t>
        <a:bodyPr/>
        <a:lstStyle/>
        <a:p>
          <a:endParaRPr lang="en-IN"/>
        </a:p>
      </dgm:t>
    </dgm:pt>
    <dgm:pt modelId="{67826C45-AD8F-48A7-A266-D2C3DECA9EE8}" type="sibTrans" cxnId="{3FA01B5A-0704-4075-BDEC-0D6626C3AE4C}">
      <dgm:prSet/>
      <dgm:spPr/>
      <dgm:t>
        <a:bodyPr/>
        <a:lstStyle/>
        <a:p>
          <a:endParaRPr lang="en-IN"/>
        </a:p>
      </dgm:t>
    </dgm:pt>
    <dgm:pt modelId="{D1DEFE22-8727-4024-A6EA-8DE1565D71DB}" type="pres">
      <dgm:prSet presAssocID="{4DBCEE5A-2308-45C0-B337-60EF3F0143E0}" presName="diagram" presStyleCnt="0">
        <dgm:presLayoutVars>
          <dgm:chPref val="1"/>
          <dgm:dir/>
          <dgm:animOne val="branch"/>
          <dgm:animLvl val="lvl"/>
          <dgm:resizeHandles/>
        </dgm:presLayoutVars>
      </dgm:prSet>
      <dgm:spPr/>
    </dgm:pt>
    <dgm:pt modelId="{FD9A2AAA-352D-4EA9-9309-773DB26EAA79}" type="pres">
      <dgm:prSet presAssocID="{46BE4EEC-2DD4-4F85-8E92-1FE3FB8253CD}" presName="root" presStyleCnt="0"/>
      <dgm:spPr/>
    </dgm:pt>
    <dgm:pt modelId="{B870719A-5F4A-43B0-8D24-603DE6AD103A}" type="pres">
      <dgm:prSet presAssocID="{46BE4EEC-2DD4-4F85-8E92-1FE3FB8253CD}" presName="rootComposite" presStyleCnt="0"/>
      <dgm:spPr/>
    </dgm:pt>
    <dgm:pt modelId="{5296112A-3111-460B-8F70-7ED76F2BFFFD}" type="pres">
      <dgm:prSet presAssocID="{46BE4EEC-2DD4-4F85-8E92-1FE3FB8253CD}" presName="rootText" presStyleLbl="node1" presStyleIdx="0" presStyleCnt="1" custLinFactNeighborX="-159"/>
      <dgm:spPr/>
    </dgm:pt>
    <dgm:pt modelId="{1EC5F969-6C39-445E-AE0E-5BBDBE4E6541}" type="pres">
      <dgm:prSet presAssocID="{46BE4EEC-2DD4-4F85-8E92-1FE3FB8253CD}" presName="rootConnector" presStyleLbl="node1" presStyleIdx="0" presStyleCnt="1"/>
      <dgm:spPr/>
    </dgm:pt>
    <dgm:pt modelId="{38F4CB07-C576-4C85-878B-053F8D576588}" type="pres">
      <dgm:prSet presAssocID="{46BE4EEC-2DD4-4F85-8E92-1FE3FB8253CD}" presName="childShape" presStyleCnt="0"/>
      <dgm:spPr/>
    </dgm:pt>
    <dgm:pt modelId="{EF728086-E938-4124-BE11-C1525738D4F6}" type="pres">
      <dgm:prSet presAssocID="{B3E957F8-58A7-4361-B863-5B781C8F9F74}" presName="Name13" presStyleLbl="parChTrans1D2" presStyleIdx="0" presStyleCnt="3"/>
      <dgm:spPr/>
    </dgm:pt>
    <dgm:pt modelId="{B263E0B2-DA90-499E-942B-DDBC9D2E6BF3}" type="pres">
      <dgm:prSet presAssocID="{B3D363A6-F36E-4EC3-B843-E7FA4E829950}" presName="childText" presStyleLbl="bgAcc1" presStyleIdx="0" presStyleCnt="3">
        <dgm:presLayoutVars>
          <dgm:bulletEnabled val="1"/>
        </dgm:presLayoutVars>
      </dgm:prSet>
      <dgm:spPr/>
    </dgm:pt>
    <dgm:pt modelId="{33164ADC-E6CC-4F17-ABA3-F9175B703506}" type="pres">
      <dgm:prSet presAssocID="{8CD60E8C-7B77-4BB5-BABF-9333710CD3C0}" presName="Name13" presStyleLbl="parChTrans1D2" presStyleIdx="1" presStyleCnt="3"/>
      <dgm:spPr/>
    </dgm:pt>
    <dgm:pt modelId="{F7B9B18C-2F70-43AB-A785-C69D2C21DB80}" type="pres">
      <dgm:prSet presAssocID="{D483EABC-BB0B-4F75-A6BE-A95D6B0DC9CD}" presName="childText" presStyleLbl="bgAcc1" presStyleIdx="1" presStyleCnt="3">
        <dgm:presLayoutVars>
          <dgm:bulletEnabled val="1"/>
        </dgm:presLayoutVars>
      </dgm:prSet>
      <dgm:spPr/>
    </dgm:pt>
    <dgm:pt modelId="{45E3B6CE-6E7F-4F86-B6C4-2813AAD318E3}" type="pres">
      <dgm:prSet presAssocID="{2D840BEF-101A-49C5-BA93-B6E412ED43DC}" presName="Name13" presStyleLbl="parChTrans1D2" presStyleIdx="2" presStyleCnt="3"/>
      <dgm:spPr/>
    </dgm:pt>
    <dgm:pt modelId="{CADF9D94-DCB6-4EBD-B8FC-7B930406C128}" type="pres">
      <dgm:prSet presAssocID="{2B15C766-BAFD-488F-8C61-89D97D26626D}" presName="childText" presStyleLbl="bgAcc1" presStyleIdx="2" presStyleCnt="3">
        <dgm:presLayoutVars>
          <dgm:bulletEnabled val="1"/>
        </dgm:presLayoutVars>
      </dgm:prSet>
      <dgm:spPr/>
    </dgm:pt>
  </dgm:ptLst>
  <dgm:cxnLst>
    <dgm:cxn modelId="{52EDB507-E2BD-4981-92A8-D4014F781A7D}" type="presOf" srcId="{8CD60E8C-7B77-4BB5-BABF-9333710CD3C0}" destId="{33164ADC-E6CC-4F17-ABA3-F9175B703506}" srcOrd="0" destOrd="0" presId="urn:microsoft.com/office/officeart/2005/8/layout/hierarchy3"/>
    <dgm:cxn modelId="{69E02118-24CD-4386-8215-DF23441F11E8}" type="presOf" srcId="{B3E957F8-58A7-4361-B863-5B781C8F9F74}" destId="{EF728086-E938-4124-BE11-C1525738D4F6}" srcOrd="0" destOrd="0" presId="urn:microsoft.com/office/officeart/2005/8/layout/hierarchy3"/>
    <dgm:cxn modelId="{AE9DD31C-A38E-4BF4-878D-C9BFE54C22BC}" srcId="{46BE4EEC-2DD4-4F85-8E92-1FE3FB8253CD}" destId="{D483EABC-BB0B-4F75-A6BE-A95D6B0DC9CD}" srcOrd="1" destOrd="0" parTransId="{8CD60E8C-7B77-4BB5-BABF-9333710CD3C0}" sibTransId="{C34F25D8-EFA9-492D-A238-DCF1E5FE6B83}"/>
    <dgm:cxn modelId="{5356E01E-E93D-45A9-A46F-216A852E226B}" type="presOf" srcId="{B3D363A6-F36E-4EC3-B843-E7FA4E829950}" destId="{B263E0B2-DA90-499E-942B-DDBC9D2E6BF3}" srcOrd="0" destOrd="0" presId="urn:microsoft.com/office/officeart/2005/8/layout/hierarchy3"/>
    <dgm:cxn modelId="{A3AA3869-2FE5-4CC7-AF17-1F9DE2ECD725}" srcId="{46BE4EEC-2DD4-4F85-8E92-1FE3FB8253CD}" destId="{B3D363A6-F36E-4EC3-B843-E7FA4E829950}" srcOrd="0" destOrd="0" parTransId="{B3E957F8-58A7-4361-B863-5B781C8F9F74}" sibTransId="{838FC880-0A7C-47BB-BF4D-CF0F5DA72DE9}"/>
    <dgm:cxn modelId="{A197F16C-DBF9-4FEB-924E-2C87C8DE0EFA}" type="presOf" srcId="{D483EABC-BB0B-4F75-A6BE-A95D6B0DC9CD}" destId="{F7B9B18C-2F70-43AB-A785-C69D2C21DB80}" srcOrd="0" destOrd="0" presId="urn:microsoft.com/office/officeart/2005/8/layout/hierarchy3"/>
    <dgm:cxn modelId="{3FA01B5A-0704-4075-BDEC-0D6626C3AE4C}" srcId="{46BE4EEC-2DD4-4F85-8E92-1FE3FB8253CD}" destId="{2B15C766-BAFD-488F-8C61-89D97D26626D}" srcOrd="2" destOrd="0" parTransId="{2D840BEF-101A-49C5-BA93-B6E412ED43DC}" sibTransId="{67826C45-AD8F-48A7-A266-D2C3DECA9EE8}"/>
    <dgm:cxn modelId="{F706DA84-500D-4AFD-8B54-31AAF035EDF9}" type="presOf" srcId="{46BE4EEC-2DD4-4F85-8E92-1FE3FB8253CD}" destId="{5296112A-3111-460B-8F70-7ED76F2BFFFD}" srcOrd="0" destOrd="0" presId="urn:microsoft.com/office/officeart/2005/8/layout/hierarchy3"/>
    <dgm:cxn modelId="{BA6ED294-EEE1-43C4-8F38-532799B201AD}" type="presOf" srcId="{2B15C766-BAFD-488F-8C61-89D97D26626D}" destId="{CADF9D94-DCB6-4EBD-B8FC-7B930406C128}" srcOrd="0" destOrd="0" presId="urn:microsoft.com/office/officeart/2005/8/layout/hierarchy3"/>
    <dgm:cxn modelId="{21FE0D97-B726-49B6-9745-0FB330DD60FA}" type="presOf" srcId="{4DBCEE5A-2308-45C0-B337-60EF3F0143E0}" destId="{D1DEFE22-8727-4024-A6EA-8DE1565D71DB}" srcOrd="0" destOrd="0" presId="urn:microsoft.com/office/officeart/2005/8/layout/hierarchy3"/>
    <dgm:cxn modelId="{2E9C89A8-6ABB-4131-A6C9-87A2485E1029}" type="presOf" srcId="{2D840BEF-101A-49C5-BA93-B6E412ED43DC}" destId="{45E3B6CE-6E7F-4F86-B6C4-2813AAD318E3}" srcOrd="0" destOrd="0" presId="urn:microsoft.com/office/officeart/2005/8/layout/hierarchy3"/>
    <dgm:cxn modelId="{040AABD0-90CB-41B0-9ADC-49D9F3ECFE16}" srcId="{4DBCEE5A-2308-45C0-B337-60EF3F0143E0}" destId="{46BE4EEC-2DD4-4F85-8E92-1FE3FB8253CD}" srcOrd="0" destOrd="0" parTransId="{1B4F3060-84CB-4F67-85EC-C40C73CD03CD}" sibTransId="{E9F563A4-7EA6-4650-9991-5E817FE4288D}"/>
    <dgm:cxn modelId="{D32C37E4-C15E-4499-935C-FE49972402B0}" type="presOf" srcId="{46BE4EEC-2DD4-4F85-8E92-1FE3FB8253CD}" destId="{1EC5F969-6C39-445E-AE0E-5BBDBE4E6541}" srcOrd="1" destOrd="0" presId="urn:microsoft.com/office/officeart/2005/8/layout/hierarchy3"/>
    <dgm:cxn modelId="{20286A5D-FF40-4EA9-9CF4-46CEF875ABED}" type="presParOf" srcId="{D1DEFE22-8727-4024-A6EA-8DE1565D71DB}" destId="{FD9A2AAA-352D-4EA9-9309-773DB26EAA79}" srcOrd="0" destOrd="0" presId="urn:microsoft.com/office/officeart/2005/8/layout/hierarchy3"/>
    <dgm:cxn modelId="{EBB98130-F5C0-424D-AB3D-B22CB0FA1A67}" type="presParOf" srcId="{FD9A2AAA-352D-4EA9-9309-773DB26EAA79}" destId="{B870719A-5F4A-43B0-8D24-603DE6AD103A}" srcOrd="0" destOrd="0" presId="urn:microsoft.com/office/officeart/2005/8/layout/hierarchy3"/>
    <dgm:cxn modelId="{B752D800-6D30-4458-BBE0-91397045DFAA}" type="presParOf" srcId="{B870719A-5F4A-43B0-8D24-603DE6AD103A}" destId="{5296112A-3111-460B-8F70-7ED76F2BFFFD}" srcOrd="0" destOrd="0" presId="urn:microsoft.com/office/officeart/2005/8/layout/hierarchy3"/>
    <dgm:cxn modelId="{159F3D2C-B68B-417B-8A89-6D3716593C37}" type="presParOf" srcId="{B870719A-5F4A-43B0-8D24-603DE6AD103A}" destId="{1EC5F969-6C39-445E-AE0E-5BBDBE4E6541}" srcOrd="1" destOrd="0" presId="urn:microsoft.com/office/officeart/2005/8/layout/hierarchy3"/>
    <dgm:cxn modelId="{D29E442E-169A-4C1D-8320-AC38E88E450E}" type="presParOf" srcId="{FD9A2AAA-352D-4EA9-9309-773DB26EAA79}" destId="{38F4CB07-C576-4C85-878B-053F8D576588}" srcOrd="1" destOrd="0" presId="urn:microsoft.com/office/officeart/2005/8/layout/hierarchy3"/>
    <dgm:cxn modelId="{CE822D8B-C695-4509-A35A-3EA0BEA3330E}" type="presParOf" srcId="{38F4CB07-C576-4C85-878B-053F8D576588}" destId="{EF728086-E938-4124-BE11-C1525738D4F6}" srcOrd="0" destOrd="0" presId="urn:microsoft.com/office/officeart/2005/8/layout/hierarchy3"/>
    <dgm:cxn modelId="{589F3B60-612B-4257-ACAE-22644C236794}" type="presParOf" srcId="{38F4CB07-C576-4C85-878B-053F8D576588}" destId="{B263E0B2-DA90-499E-942B-DDBC9D2E6BF3}" srcOrd="1" destOrd="0" presId="urn:microsoft.com/office/officeart/2005/8/layout/hierarchy3"/>
    <dgm:cxn modelId="{A715D4DA-726A-478F-AECC-64954BC87BE4}" type="presParOf" srcId="{38F4CB07-C576-4C85-878B-053F8D576588}" destId="{33164ADC-E6CC-4F17-ABA3-F9175B703506}" srcOrd="2" destOrd="0" presId="urn:microsoft.com/office/officeart/2005/8/layout/hierarchy3"/>
    <dgm:cxn modelId="{9ADE7669-9B1B-4DE0-8C70-6E4E449F4E57}" type="presParOf" srcId="{38F4CB07-C576-4C85-878B-053F8D576588}" destId="{F7B9B18C-2F70-43AB-A785-C69D2C21DB80}" srcOrd="3" destOrd="0" presId="urn:microsoft.com/office/officeart/2005/8/layout/hierarchy3"/>
    <dgm:cxn modelId="{03D3B0EE-126E-4E8F-9A81-A3BF0BA99722}" type="presParOf" srcId="{38F4CB07-C576-4C85-878B-053F8D576588}" destId="{45E3B6CE-6E7F-4F86-B6C4-2813AAD318E3}" srcOrd="4" destOrd="0" presId="urn:microsoft.com/office/officeart/2005/8/layout/hierarchy3"/>
    <dgm:cxn modelId="{DB5F0C89-03E6-4E5D-8498-F9C1160DD75A}" type="presParOf" srcId="{38F4CB07-C576-4C85-878B-053F8D576588}" destId="{CADF9D94-DCB6-4EBD-B8FC-7B930406C128}" srcOrd="5" destOrd="0" presId="urn:microsoft.com/office/officeart/2005/8/layout/hierarchy3"/>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DBCEE5A-2308-45C0-B337-60EF3F0143E0}"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46BE4EEC-2DD4-4F85-8E92-1FE3FB8253CD}">
      <dgm:prSet phldrT="[Text]"/>
      <dgm:spPr>
        <a:solidFill>
          <a:srgbClr val="00274C"/>
        </a:solidFill>
      </dgm:spPr>
      <dgm:t>
        <a:bodyPr/>
        <a:lstStyle/>
        <a:p>
          <a:r>
            <a:rPr lang="en-IN"/>
            <a:t>Recursive Feature Elimination</a:t>
          </a:r>
        </a:p>
      </dgm:t>
    </dgm:pt>
    <dgm:pt modelId="{1B4F3060-84CB-4F67-85EC-C40C73CD03CD}" type="parTrans" cxnId="{040AABD0-90CB-41B0-9ADC-49D9F3ECFE16}">
      <dgm:prSet/>
      <dgm:spPr/>
      <dgm:t>
        <a:bodyPr/>
        <a:lstStyle/>
        <a:p>
          <a:endParaRPr lang="en-IN"/>
        </a:p>
      </dgm:t>
    </dgm:pt>
    <dgm:pt modelId="{E9F563A4-7EA6-4650-9991-5E817FE4288D}" type="sibTrans" cxnId="{040AABD0-90CB-41B0-9ADC-49D9F3ECFE16}">
      <dgm:prSet/>
      <dgm:spPr/>
      <dgm:t>
        <a:bodyPr/>
        <a:lstStyle/>
        <a:p>
          <a:endParaRPr lang="en-IN"/>
        </a:p>
      </dgm:t>
    </dgm:pt>
    <dgm:pt modelId="{B3D363A6-F36E-4EC3-B843-E7FA4E829950}">
      <dgm:prSet phldrT="[Text]"/>
      <dgm:spPr>
        <a:solidFill>
          <a:srgbClr val="FFCB05">
            <a:alpha val="90000"/>
          </a:srgbClr>
        </a:solidFill>
      </dgm:spPr>
      <dgm:t>
        <a:bodyPr/>
        <a:lstStyle/>
        <a:p>
          <a:r>
            <a:rPr lang="en-IN"/>
            <a:t>Random Forests</a:t>
          </a:r>
        </a:p>
      </dgm:t>
    </dgm:pt>
    <dgm:pt modelId="{B3E957F8-58A7-4361-B863-5B781C8F9F74}" type="parTrans" cxnId="{A3AA3869-2FE5-4CC7-AF17-1F9DE2ECD725}">
      <dgm:prSet/>
      <dgm:spPr/>
      <dgm:t>
        <a:bodyPr/>
        <a:lstStyle/>
        <a:p>
          <a:endParaRPr lang="en-IN"/>
        </a:p>
      </dgm:t>
    </dgm:pt>
    <dgm:pt modelId="{838FC880-0A7C-47BB-BF4D-CF0F5DA72DE9}" type="sibTrans" cxnId="{A3AA3869-2FE5-4CC7-AF17-1F9DE2ECD725}">
      <dgm:prSet/>
      <dgm:spPr/>
      <dgm:t>
        <a:bodyPr/>
        <a:lstStyle/>
        <a:p>
          <a:endParaRPr lang="en-IN"/>
        </a:p>
      </dgm:t>
    </dgm:pt>
    <dgm:pt modelId="{D483EABC-BB0B-4F75-A6BE-A95D6B0DC9CD}">
      <dgm:prSet phldrT="[Text]"/>
      <dgm:spPr>
        <a:solidFill>
          <a:srgbClr val="FFCB05">
            <a:alpha val="90000"/>
          </a:srgbClr>
        </a:solidFill>
      </dgm:spPr>
      <dgm:t>
        <a:bodyPr/>
        <a:lstStyle/>
        <a:p>
          <a:r>
            <a:rPr lang="en-IN"/>
            <a:t>LM</a:t>
          </a:r>
        </a:p>
      </dgm:t>
    </dgm:pt>
    <dgm:pt modelId="{8CD60E8C-7B77-4BB5-BABF-9333710CD3C0}" type="parTrans" cxnId="{AE9DD31C-A38E-4BF4-878D-C9BFE54C22BC}">
      <dgm:prSet/>
      <dgm:spPr/>
      <dgm:t>
        <a:bodyPr/>
        <a:lstStyle/>
        <a:p>
          <a:endParaRPr lang="en-IN"/>
        </a:p>
      </dgm:t>
    </dgm:pt>
    <dgm:pt modelId="{C34F25D8-EFA9-492D-A238-DCF1E5FE6B83}" type="sibTrans" cxnId="{AE9DD31C-A38E-4BF4-878D-C9BFE54C22BC}">
      <dgm:prSet/>
      <dgm:spPr/>
      <dgm:t>
        <a:bodyPr/>
        <a:lstStyle/>
        <a:p>
          <a:endParaRPr lang="en-IN"/>
        </a:p>
      </dgm:t>
    </dgm:pt>
    <dgm:pt modelId="{2B15C766-BAFD-488F-8C61-89D97D26626D}">
      <dgm:prSet phldrT="[Text]"/>
      <dgm:spPr>
        <a:solidFill>
          <a:srgbClr val="FFCB05">
            <a:alpha val="90000"/>
          </a:srgbClr>
        </a:solidFill>
      </dgm:spPr>
      <dgm:t>
        <a:bodyPr/>
        <a:lstStyle/>
        <a:p>
          <a:r>
            <a:rPr lang="en-IN"/>
            <a:t>Bagged Trees</a:t>
          </a:r>
        </a:p>
      </dgm:t>
    </dgm:pt>
    <dgm:pt modelId="{2D840BEF-101A-49C5-BA93-B6E412ED43DC}" type="parTrans" cxnId="{3FA01B5A-0704-4075-BDEC-0D6626C3AE4C}">
      <dgm:prSet/>
      <dgm:spPr/>
      <dgm:t>
        <a:bodyPr/>
        <a:lstStyle/>
        <a:p>
          <a:endParaRPr lang="en-IN"/>
        </a:p>
      </dgm:t>
    </dgm:pt>
    <dgm:pt modelId="{67826C45-AD8F-48A7-A266-D2C3DECA9EE8}" type="sibTrans" cxnId="{3FA01B5A-0704-4075-BDEC-0D6626C3AE4C}">
      <dgm:prSet/>
      <dgm:spPr/>
      <dgm:t>
        <a:bodyPr/>
        <a:lstStyle/>
        <a:p>
          <a:endParaRPr lang="en-IN"/>
        </a:p>
      </dgm:t>
    </dgm:pt>
    <dgm:pt modelId="{D1DEFE22-8727-4024-A6EA-8DE1565D71DB}" type="pres">
      <dgm:prSet presAssocID="{4DBCEE5A-2308-45C0-B337-60EF3F0143E0}" presName="diagram" presStyleCnt="0">
        <dgm:presLayoutVars>
          <dgm:chPref val="1"/>
          <dgm:dir/>
          <dgm:animOne val="branch"/>
          <dgm:animLvl val="lvl"/>
          <dgm:resizeHandles/>
        </dgm:presLayoutVars>
      </dgm:prSet>
      <dgm:spPr/>
    </dgm:pt>
    <dgm:pt modelId="{FD9A2AAA-352D-4EA9-9309-773DB26EAA79}" type="pres">
      <dgm:prSet presAssocID="{46BE4EEC-2DD4-4F85-8E92-1FE3FB8253CD}" presName="root" presStyleCnt="0"/>
      <dgm:spPr/>
    </dgm:pt>
    <dgm:pt modelId="{B870719A-5F4A-43B0-8D24-603DE6AD103A}" type="pres">
      <dgm:prSet presAssocID="{46BE4EEC-2DD4-4F85-8E92-1FE3FB8253CD}" presName="rootComposite" presStyleCnt="0"/>
      <dgm:spPr/>
    </dgm:pt>
    <dgm:pt modelId="{5296112A-3111-460B-8F70-7ED76F2BFFFD}" type="pres">
      <dgm:prSet presAssocID="{46BE4EEC-2DD4-4F85-8E92-1FE3FB8253CD}" presName="rootText" presStyleLbl="node1" presStyleIdx="0" presStyleCnt="1" custLinFactNeighborX="-159"/>
      <dgm:spPr/>
    </dgm:pt>
    <dgm:pt modelId="{1EC5F969-6C39-445E-AE0E-5BBDBE4E6541}" type="pres">
      <dgm:prSet presAssocID="{46BE4EEC-2DD4-4F85-8E92-1FE3FB8253CD}" presName="rootConnector" presStyleLbl="node1" presStyleIdx="0" presStyleCnt="1"/>
      <dgm:spPr/>
    </dgm:pt>
    <dgm:pt modelId="{38F4CB07-C576-4C85-878B-053F8D576588}" type="pres">
      <dgm:prSet presAssocID="{46BE4EEC-2DD4-4F85-8E92-1FE3FB8253CD}" presName="childShape" presStyleCnt="0"/>
      <dgm:spPr/>
    </dgm:pt>
    <dgm:pt modelId="{EF728086-E938-4124-BE11-C1525738D4F6}" type="pres">
      <dgm:prSet presAssocID="{B3E957F8-58A7-4361-B863-5B781C8F9F74}" presName="Name13" presStyleLbl="parChTrans1D2" presStyleIdx="0" presStyleCnt="3"/>
      <dgm:spPr/>
    </dgm:pt>
    <dgm:pt modelId="{B263E0B2-DA90-499E-942B-DDBC9D2E6BF3}" type="pres">
      <dgm:prSet presAssocID="{B3D363A6-F36E-4EC3-B843-E7FA4E829950}" presName="childText" presStyleLbl="bgAcc1" presStyleIdx="0" presStyleCnt="3">
        <dgm:presLayoutVars>
          <dgm:bulletEnabled val="1"/>
        </dgm:presLayoutVars>
      </dgm:prSet>
      <dgm:spPr/>
    </dgm:pt>
    <dgm:pt modelId="{33164ADC-E6CC-4F17-ABA3-F9175B703506}" type="pres">
      <dgm:prSet presAssocID="{8CD60E8C-7B77-4BB5-BABF-9333710CD3C0}" presName="Name13" presStyleLbl="parChTrans1D2" presStyleIdx="1" presStyleCnt="3"/>
      <dgm:spPr/>
    </dgm:pt>
    <dgm:pt modelId="{F7B9B18C-2F70-43AB-A785-C69D2C21DB80}" type="pres">
      <dgm:prSet presAssocID="{D483EABC-BB0B-4F75-A6BE-A95D6B0DC9CD}" presName="childText" presStyleLbl="bgAcc1" presStyleIdx="1" presStyleCnt="3">
        <dgm:presLayoutVars>
          <dgm:bulletEnabled val="1"/>
        </dgm:presLayoutVars>
      </dgm:prSet>
      <dgm:spPr/>
    </dgm:pt>
    <dgm:pt modelId="{45E3B6CE-6E7F-4F86-B6C4-2813AAD318E3}" type="pres">
      <dgm:prSet presAssocID="{2D840BEF-101A-49C5-BA93-B6E412ED43DC}" presName="Name13" presStyleLbl="parChTrans1D2" presStyleIdx="2" presStyleCnt="3"/>
      <dgm:spPr/>
    </dgm:pt>
    <dgm:pt modelId="{CADF9D94-DCB6-4EBD-B8FC-7B930406C128}" type="pres">
      <dgm:prSet presAssocID="{2B15C766-BAFD-488F-8C61-89D97D26626D}" presName="childText" presStyleLbl="bgAcc1" presStyleIdx="2" presStyleCnt="3">
        <dgm:presLayoutVars>
          <dgm:bulletEnabled val="1"/>
        </dgm:presLayoutVars>
      </dgm:prSet>
      <dgm:spPr/>
    </dgm:pt>
  </dgm:ptLst>
  <dgm:cxnLst>
    <dgm:cxn modelId="{52EDB507-E2BD-4981-92A8-D4014F781A7D}" type="presOf" srcId="{8CD60E8C-7B77-4BB5-BABF-9333710CD3C0}" destId="{33164ADC-E6CC-4F17-ABA3-F9175B703506}" srcOrd="0" destOrd="0" presId="urn:microsoft.com/office/officeart/2005/8/layout/hierarchy3"/>
    <dgm:cxn modelId="{69E02118-24CD-4386-8215-DF23441F11E8}" type="presOf" srcId="{B3E957F8-58A7-4361-B863-5B781C8F9F74}" destId="{EF728086-E938-4124-BE11-C1525738D4F6}" srcOrd="0" destOrd="0" presId="urn:microsoft.com/office/officeart/2005/8/layout/hierarchy3"/>
    <dgm:cxn modelId="{AE9DD31C-A38E-4BF4-878D-C9BFE54C22BC}" srcId="{46BE4EEC-2DD4-4F85-8E92-1FE3FB8253CD}" destId="{D483EABC-BB0B-4F75-A6BE-A95D6B0DC9CD}" srcOrd="1" destOrd="0" parTransId="{8CD60E8C-7B77-4BB5-BABF-9333710CD3C0}" sibTransId="{C34F25D8-EFA9-492D-A238-DCF1E5FE6B83}"/>
    <dgm:cxn modelId="{5356E01E-E93D-45A9-A46F-216A852E226B}" type="presOf" srcId="{B3D363A6-F36E-4EC3-B843-E7FA4E829950}" destId="{B263E0B2-DA90-499E-942B-DDBC9D2E6BF3}" srcOrd="0" destOrd="0" presId="urn:microsoft.com/office/officeart/2005/8/layout/hierarchy3"/>
    <dgm:cxn modelId="{A3AA3869-2FE5-4CC7-AF17-1F9DE2ECD725}" srcId="{46BE4EEC-2DD4-4F85-8E92-1FE3FB8253CD}" destId="{B3D363A6-F36E-4EC3-B843-E7FA4E829950}" srcOrd="0" destOrd="0" parTransId="{B3E957F8-58A7-4361-B863-5B781C8F9F74}" sibTransId="{838FC880-0A7C-47BB-BF4D-CF0F5DA72DE9}"/>
    <dgm:cxn modelId="{A197F16C-DBF9-4FEB-924E-2C87C8DE0EFA}" type="presOf" srcId="{D483EABC-BB0B-4F75-A6BE-A95D6B0DC9CD}" destId="{F7B9B18C-2F70-43AB-A785-C69D2C21DB80}" srcOrd="0" destOrd="0" presId="urn:microsoft.com/office/officeart/2005/8/layout/hierarchy3"/>
    <dgm:cxn modelId="{3FA01B5A-0704-4075-BDEC-0D6626C3AE4C}" srcId="{46BE4EEC-2DD4-4F85-8E92-1FE3FB8253CD}" destId="{2B15C766-BAFD-488F-8C61-89D97D26626D}" srcOrd="2" destOrd="0" parTransId="{2D840BEF-101A-49C5-BA93-B6E412ED43DC}" sibTransId="{67826C45-AD8F-48A7-A266-D2C3DECA9EE8}"/>
    <dgm:cxn modelId="{F706DA84-500D-4AFD-8B54-31AAF035EDF9}" type="presOf" srcId="{46BE4EEC-2DD4-4F85-8E92-1FE3FB8253CD}" destId="{5296112A-3111-460B-8F70-7ED76F2BFFFD}" srcOrd="0" destOrd="0" presId="urn:microsoft.com/office/officeart/2005/8/layout/hierarchy3"/>
    <dgm:cxn modelId="{BA6ED294-EEE1-43C4-8F38-532799B201AD}" type="presOf" srcId="{2B15C766-BAFD-488F-8C61-89D97D26626D}" destId="{CADF9D94-DCB6-4EBD-B8FC-7B930406C128}" srcOrd="0" destOrd="0" presId="urn:microsoft.com/office/officeart/2005/8/layout/hierarchy3"/>
    <dgm:cxn modelId="{21FE0D97-B726-49B6-9745-0FB330DD60FA}" type="presOf" srcId="{4DBCEE5A-2308-45C0-B337-60EF3F0143E0}" destId="{D1DEFE22-8727-4024-A6EA-8DE1565D71DB}" srcOrd="0" destOrd="0" presId="urn:microsoft.com/office/officeart/2005/8/layout/hierarchy3"/>
    <dgm:cxn modelId="{2E9C89A8-6ABB-4131-A6C9-87A2485E1029}" type="presOf" srcId="{2D840BEF-101A-49C5-BA93-B6E412ED43DC}" destId="{45E3B6CE-6E7F-4F86-B6C4-2813AAD318E3}" srcOrd="0" destOrd="0" presId="urn:microsoft.com/office/officeart/2005/8/layout/hierarchy3"/>
    <dgm:cxn modelId="{040AABD0-90CB-41B0-9ADC-49D9F3ECFE16}" srcId="{4DBCEE5A-2308-45C0-B337-60EF3F0143E0}" destId="{46BE4EEC-2DD4-4F85-8E92-1FE3FB8253CD}" srcOrd="0" destOrd="0" parTransId="{1B4F3060-84CB-4F67-85EC-C40C73CD03CD}" sibTransId="{E9F563A4-7EA6-4650-9991-5E817FE4288D}"/>
    <dgm:cxn modelId="{D32C37E4-C15E-4499-935C-FE49972402B0}" type="presOf" srcId="{46BE4EEC-2DD4-4F85-8E92-1FE3FB8253CD}" destId="{1EC5F969-6C39-445E-AE0E-5BBDBE4E6541}" srcOrd="1" destOrd="0" presId="urn:microsoft.com/office/officeart/2005/8/layout/hierarchy3"/>
    <dgm:cxn modelId="{20286A5D-FF40-4EA9-9CF4-46CEF875ABED}" type="presParOf" srcId="{D1DEFE22-8727-4024-A6EA-8DE1565D71DB}" destId="{FD9A2AAA-352D-4EA9-9309-773DB26EAA79}" srcOrd="0" destOrd="0" presId="urn:microsoft.com/office/officeart/2005/8/layout/hierarchy3"/>
    <dgm:cxn modelId="{EBB98130-F5C0-424D-AB3D-B22CB0FA1A67}" type="presParOf" srcId="{FD9A2AAA-352D-4EA9-9309-773DB26EAA79}" destId="{B870719A-5F4A-43B0-8D24-603DE6AD103A}" srcOrd="0" destOrd="0" presId="urn:microsoft.com/office/officeart/2005/8/layout/hierarchy3"/>
    <dgm:cxn modelId="{B752D800-6D30-4458-BBE0-91397045DFAA}" type="presParOf" srcId="{B870719A-5F4A-43B0-8D24-603DE6AD103A}" destId="{5296112A-3111-460B-8F70-7ED76F2BFFFD}" srcOrd="0" destOrd="0" presId="urn:microsoft.com/office/officeart/2005/8/layout/hierarchy3"/>
    <dgm:cxn modelId="{159F3D2C-B68B-417B-8A89-6D3716593C37}" type="presParOf" srcId="{B870719A-5F4A-43B0-8D24-603DE6AD103A}" destId="{1EC5F969-6C39-445E-AE0E-5BBDBE4E6541}" srcOrd="1" destOrd="0" presId="urn:microsoft.com/office/officeart/2005/8/layout/hierarchy3"/>
    <dgm:cxn modelId="{D29E442E-169A-4C1D-8320-AC38E88E450E}" type="presParOf" srcId="{FD9A2AAA-352D-4EA9-9309-773DB26EAA79}" destId="{38F4CB07-C576-4C85-878B-053F8D576588}" srcOrd="1" destOrd="0" presId="urn:microsoft.com/office/officeart/2005/8/layout/hierarchy3"/>
    <dgm:cxn modelId="{CE822D8B-C695-4509-A35A-3EA0BEA3330E}" type="presParOf" srcId="{38F4CB07-C576-4C85-878B-053F8D576588}" destId="{EF728086-E938-4124-BE11-C1525738D4F6}" srcOrd="0" destOrd="0" presId="urn:microsoft.com/office/officeart/2005/8/layout/hierarchy3"/>
    <dgm:cxn modelId="{589F3B60-612B-4257-ACAE-22644C236794}" type="presParOf" srcId="{38F4CB07-C576-4C85-878B-053F8D576588}" destId="{B263E0B2-DA90-499E-942B-DDBC9D2E6BF3}" srcOrd="1" destOrd="0" presId="urn:microsoft.com/office/officeart/2005/8/layout/hierarchy3"/>
    <dgm:cxn modelId="{A715D4DA-726A-478F-AECC-64954BC87BE4}" type="presParOf" srcId="{38F4CB07-C576-4C85-878B-053F8D576588}" destId="{33164ADC-E6CC-4F17-ABA3-F9175B703506}" srcOrd="2" destOrd="0" presId="urn:microsoft.com/office/officeart/2005/8/layout/hierarchy3"/>
    <dgm:cxn modelId="{9ADE7669-9B1B-4DE0-8C70-6E4E449F4E57}" type="presParOf" srcId="{38F4CB07-C576-4C85-878B-053F8D576588}" destId="{F7B9B18C-2F70-43AB-A785-C69D2C21DB80}" srcOrd="3" destOrd="0" presId="urn:microsoft.com/office/officeart/2005/8/layout/hierarchy3"/>
    <dgm:cxn modelId="{03D3B0EE-126E-4E8F-9A81-A3BF0BA99722}" type="presParOf" srcId="{38F4CB07-C576-4C85-878B-053F8D576588}" destId="{45E3B6CE-6E7F-4F86-B6C4-2813AAD318E3}" srcOrd="4" destOrd="0" presId="urn:microsoft.com/office/officeart/2005/8/layout/hierarchy3"/>
    <dgm:cxn modelId="{DB5F0C89-03E6-4E5D-8498-F9C1160DD75A}" type="presParOf" srcId="{38F4CB07-C576-4C85-878B-053F8D576588}" destId="{CADF9D94-DCB6-4EBD-B8FC-7B930406C128}" srcOrd="5" destOrd="0" presId="urn:microsoft.com/office/officeart/2005/8/layout/hierarchy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BBBB599-CF9D-4541-9013-7B6A4FAD48CA}" type="doc">
      <dgm:prSet loTypeId="urn:microsoft.com/office/officeart/2005/8/layout/chevron1" loCatId="process" qsTypeId="urn:microsoft.com/office/officeart/2005/8/quickstyle/simple5" qsCatId="simple" csTypeId="urn:microsoft.com/office/officeart/2005/8/colors/accent2_2" csCatId="accent2" phldr="1"/>
      <dgm:spPr/>
    </dgm:pt>
    <dgm:pt modelId="{B5312E0F-7937-4167-BDBA-11E81DA07585}">
      <dgm:prSet phldrT="[Text]"/>
      <dgm:spPr>
        <a:solidFill>
          <a:srgbClr val="00274C"/>
        </a:solidFill>
      </dgm:spPr>
      <dgm:t>
        <a:bodyPr/>
        <a:lstStyle/>
        <a:p>
          <a:r>
            <a:rPr lang="en-IN">
              <a:latin typeface="Times New Roman"/>
              <a:cs typeface="Times New Roman"/>
            </a:rPr>
            <a:t>Data</a:t>
          </a:r>
        </a:p>
      </dgm:t>
    </dgm:pt>
    <dgm:pt modelId="{23010DD3-C5C9-482E-9107-681582D2C84E}" type="parTrans" cxnId="{A1BAB75A-C44A-4A28-8F91-960D528FEDB4}">
      <dgm:prSet/>
      <dgm:spPr/>
      <dgm:t>
        <a:bodyPr/>
        <a:lstStyle/>
        <a:p>
          <a:endParaRPr lang="en-IN"/>
        </a:p>
      </dgm:t>
    </dgm:pt>
    <dgm:pt modelId="{37B0038A-DBC6-4606-A36E-EDCEBDFC6534}" type="sibTrans" cxnId="{A1BAB75A-C44A-4A28-8F91-960D528FEDB4}">
      <dgm:prSet/>
      <dgm:spPr/>
      <dgm:t>
        <a:bodyPr/>
        <a:lstStyle/>
        <a:p>
          <a:endParaRPr lang="en-IN"/>
        </a:p>
      </dgm:t>
    </dgm:pt>
    <dgm:pt modelId="{9DA95278-0030-4A2F-9832-8770CDAFE436}">
      <dgm:prSet phldrT="[Text]"/>
      <dgm:spPr>
        <a:solidFill>
          <a:srgbClr val="00274C"/>
        </a:solidFill>
      </dgm:spPr>
      <dgm:t>
        <a:bodyPr/>
        <a:lstStyle/>
        <a:p>
          <a:r>
            <a:rPr lang="en-IN">
              <a:latin typeface="Times New Roman"/>
              <a:cs typeface="Times New Roman"/>
            </a:rPr>
            <a:t>Feature Selection</a:t>
          </a:r>
        </a:p>
      </dgm:t>
    </dgm:pt>
    <dgm:pt modelId="{FB8BC2DF-EC8A-4C9C-971E-EBBAFB54A587}" type="parTrans" cxnId="{90E7A6CE-0AAF-4156-B2AA-671186B5E7C1}">
      <dgm:prSet/>
      <dgm:spPr/>
      <dgm:t>
        <a:bodyPr/>
        <a:lstStyle/>
        <a:p>
          <a:endParaRPr lang="en-IN"/>
        </a:p>
      </dgm:t>
    </dgm:pt>
    <dgm:pt modelId="{E0E304A7-4ED4-4B32-BC7A-BCA099F0356E}" type="sibTrans" cxnId="{90E7A6CE-0AAF-4156-B2AA-671186B5E7C1}">
      <dgm:prSet/>
      <dgm:spPr/>
      <dgm:t>
        <a:bodyPr/>
        <a:lstStyle/>
        <a:p>
          <a:endParaRPr lang="en-IN"/>
        </a:p>
      </dgm:t>
    </dgm:pt>
    <dgm:pt modelId="{B8B9A8D7-5D34-4BB4-B1C3-EF73C54398F7}">
      <dgm:prSet phldrT="[Text]"/>
      <dgm:spPr>
        <a:solidFill>
          <a:srgbClr val="FFCB05"/>
        </a:solidFill>
      </dgm:spPr>
      <dgm:t>
        <a:bodyPr/>
        <a:lstStyle/>
        <a:p>
          <a:r>
            <a:rPr lang="en-IN">
              <a:latin typeface="Times New Roman"/>
              <a:cs typeface="Times New Roman"/>
            </a:rPr>
            <a:t>Transformation</a:t>
          </a:r>
        </a:p>
      </dgm:t>
    </dgm:pt>
    <dgm:pt modelId="{A87C73CC-FC1B-478A-9B81-0A1EDF0E8A0C}" type="parTrans" cxnId="{3E26D400-A5CF-47E6-91BD-C39AA7040DCF}">
      <dgm:prSet/>
      <dgm:spPr/>
      <dgm:t>
        <a:bodyPr/>
        <a:lstStyle/>
        <a:p>
          <a:endParaRPr lang="en-IN"/>
        </a:p>
      </dgm:t>
    </dgm:pt>
    <dgm:pt modelId="{0E14E3A4-4E12-4B8A-A496-FCA51DD4A73D}" type="sibTrans" cxnId="{3E26D400-A5CF-47E6-91BD-C39AA7040DCF}">
      <dgm:prSet/>
      <dgm:spPr/>
      <dgm:t>
        <a:bodyPr/>
        <a:lstStyle/>
        <a:p>
          <a:endParaRPr lang="en-IN"/>
        </a:p>
      </dgm:t>
    </dgm:pt>
    <dgm:pt modelId="{83B35D4B-54E3-46DF-A4C7-F13A19B72404}">
      <dgm:prSet/>
      <dgm:spPr>
        <a:solidFill>
          <a:srgbClr val="00274C"/>
        </a:solidFill>
      </dgm:spPr>
      <dgm:t>
        <a:bodyPr/>
        <a:lstStyle/>
        <a:p>
          <a:r>
            <a:rPr lang="en-IN">
              <a:latin typeface="Times New Roman"/>
              <a:cs typeface="Times New Roman"/>
            </a:rPr>
            <a:t>Linear Model</a:t>
          </a:r>
        </a:p>
      </dgm:t>
    </dgm:pt>
    <dgm:pt modelId="{8FDE149D-0CE8-4135-8610-7B7FFB5364EE}" type="parTrans" cxnId="{6C78A9C3-5847-442B-B83C-4E805DDDD003}">
      <dgm:prSet/>
      <dgm:spPr/>
      <dgm:t>
        <a:bodyPr/>
        <a:lstStyle/>
        <a:p>
          <a:endParaRPr lang="en-IN"/>
        </a:p>
      </dgm:t>
    </dgm:pt>
    <dgm:pt modelId="{94D39454-6BAB-49B3-875D-1DE467C3FCA3}" type="sibTrans" cxnId="{6C78A9C3-5847-442B-B83C-4E805DDDD003}">
      <dgm:prSet/>
      <dgm:spPr/>
      <dgm:t>
        <a:bodyPr/>
        <a:lstStyle/>
        <a:p>
          <a:endParaRPr lang="en-IN"/>
        </a:p>
      </dgm:t>
    </dgm:pt>
    <dgm:pt modelId="{0EFE7D5B-1977-4A4E-B0E5-E6546F6BF903}">
      <dgm:prSet/>
      <dgm:spPr>
        <a:solidFill>
          <a:srgbClr val="00274C"/>
        </a:solidFill>
      </dgm:spPr>
      <dgm:t>
        <a:bodyPr/>
        <a:lstStyle/>
        <a:p>
          <a:r>
            <a:rPr lang="en-IN">
              <a:latin typeface="Times New Roman"/>
              <a:cs typeface="Times New Roman"/>
            </a:rPr>
            <a:t>Tests</a:t>
          </a:r>
        </a:p>
      </dgm:t>
    </dgm:pt>
    <dgm:pt modelId="{8421DA54-4645-4B89-969B-2FFA28D9D0F6}" type="parTrans" cxnId="{9E4DB125-F529-48FA-85F5-C43FBE158A78}">
      <dgm:prSet/>
      <dgm:spPr/>
      <dgm:t>
        <a:bodyPr/>
        <a:lstStyle/>
        <a:p>
          <a:endParaRPr lang="en-IN"/>
        </a:p>
      </dgm:t>
    </dgm:pt>
    <dgm:pt modelId="{09CEB580-491D-4FA9-8D98-7B56AD5140A5}" type="sibTrans" cxnId="{9E4DB125-F529-48FA-85F5-C43FBE158A78}">
      <dgm:prSet/>
      <dgm:spPr/>
      <dgm:t>
        <a:bodyPr/>
        <a:lstStyle/>
        <a:p>
          <a:endParaRPr lang="en-IN"/>
        </a:p>
      </dgm:t>
    </dgm:pt>
    <dgm:pt modelId="{9346A40C-EDAE-4BD7-931F-0102257D7BA3}">
      <dgm:prSet/>
      <dgm:spPr/>
      <dgm:t>
        <a:bodyPr/>
        <a:lstStyle/>
        <a:p>
          <a:r>
            <a:rPr lang="en-IN">
              <a:latin typeface="Times New Roman"/>
              <a:cs typeface="Times New Roman"/>
            </a:rPr>
            <a:t>Genomics</a:t>
          </a:r>
        </a:p>
      </dgm:t>
    </dgm:pt>
    <dgm:pt modelId="{FE7D4A7C-60B8-48DA-B757-2CEC06F33571}" type="parTrans" cxnId="{6AFA2DF6-DD3D-403E-9730-22315EC2F64A}">
      <dgm:prSet/>
      <dgm:spPr/>
      <dgm:t>
        <a:bodyPr/>
        <a:lstStyle/>
        <a:p>
          <a:endParaRPr lang="en-IN"/>
        </a:p>
      </dgm:t>
    </dgm:pt>
    <dgm:pt modelId="{96357D75-041D-4432-9052-4E649EA0D03B}" type="sibTrans" cxnId="{6AFA2DF6-DD3D-403E-9730-22315EC2F64A}">
      <dgm:prSet/>
      <dgm:spPr/>
      <dgm:t>
        <a:bodyPr/>
        <a:lstStyle/>
        <a:p>
          <a:endParaRPr lang="en-IN"/>
        </a:p>
      </dgm:t>
    </dgm:pt>
    <dgm:pt modelId="{907F473D-F266-437D-88A7-FE9F2F2B94C5}">
      <dgm:prSet/>
      <dgm:spPr/>
      <dgm:t>
        <a:bodyPr/>
        <a:lstStyle/>
        <a:p>
          <a:r>
            <a:rPr lang="en-IN">
              <a:latin typeface="Times New Roman"/>
              <a:cs typeface="Times New Roman"/>
            </a:rPr>
            <a:t>Imaging</a:t>
          </a:r>
        </a:p>
      </dgm:t>
    </dgm:pt>
    <dgm:pt modelId="{5F6F25C3-9F75-4EF9-A849-EBF4EA0D8419}" type="parTrans" cxnId="{EEAB500B-1158-4D15-BBC4-A875058EB9B9}">
      <dgm:prSet/>
      <dgm:spPr/>
      <dgm:t>
        <a:bodyPr/>
        <a:lstStyle/>
        <a:p>
          <a:endParaRPr lang="en-IN"/>
        </a:p>
      </dgm:t>
    </dgm:pt>
    <dgm:pt modelId="{880EBD6E-25C1-483C-A5F0-E84DB6079397}" type="sibTrans" cxnId="{EEAB500B-1158-4D15-BBC4-A875058EB9B9}">
      <dgm:prSet/>
      <dgm:spPr/>
      <dgm:t>
        <a:bodyPr/>
        <a:lstStyle/>
        <a:p>
          <a:endParaRPr lang="en-IN"/>
        </a:p>
      </dgm:t>
    </dgm:pt>
    <dgm:pt modelId="{DF20489E-8A72-4B45-8E8B-0A9B24AFAA4B}">
      <dgm:prSet/>
      <dgm:spPr/>
      <dgm:t>
        <a:bodyPr/>
        <a:lstStyle/>
        <a:p>
          <a:r>
            <a:rPr lang="en-IN" b="0">
              <a:latin typeface="Times New Roman"/>
              <a:cs typeface="Times New Roman"/>
            </a:rPr>
            <a:t>Random Forests</a:t>
          </a:r>
        </a:p>
      </dgm:t>
    </dgm:pt>
    <dgm:pt modelId="{05352FFE-7209-4850-BFA3-7FDA6B9C9E57}" type="parTrans" cxnId="{EE776FB8-1F12-45DD-A8F8-1620DC50879A}">
      <dgm:prSet/>
      <dgm:spPr/>
      <dgm:t>
        <a:bodyPr/>
        <a:lstStyle/>
        <a:p>
          <a:endParaRPr lang="en-IN"/>
        </a:p>
      </dgm:t>
    </dgm:pt>
    <dgm:pt modelId="{78822668-22E0-4196-9D38-68449A654F5A}" type="sibTrans" cxnId="{EE776FB8-1F12-45DD-A8F8-1620DC50879A}">
      <dgm:prSet/>
      <dgm:spPr/>
      <dgm:t>
        <a:bodyPr/>
        <a:lstStyle/>
        <a:p>
          <a:endParaRPr lang="en-IN"/>
        </a:p>
      </dgm:t>
    </dgm:pt>
    <dgm:pt modelId="{AC1F9315-64EF-4080-A1F4-2CFFECCD64F4}">
      <dgm:prSet phldrT="[Text]"/>
      <dgm:spPr/>
      <dgm:t>
        <a:bodyPr/>
        <a:lstStyle/>
        <a:p>
          <a:pPr rtl="0"/>
          <a:r>
            <a:rPr lang="en-IN">
              <a:latin typeface="Times New Roman"/>
              <a:cs typeface="Times New Roman"/>
            </a:rPr>
            <a:t>Box-Cox </a:t>
          </a:r>
        </a:p>
      </dgm:t>
    </dgm:pt>
    <dgm:pt modelId="{85A03B42-3A0D-4B4E-AF48-9DF6DBA8D2DA}" type="parTrans" cxnId="{4376851B-6423-405F-A922-A0086C13C222}">
      <dgm:prSet/>
      <dgm:spPr/>
      <dgm:t>
        <a:bodyPr/>
        <a:lstStyle/>
        <a:p>
          <a:endParaRPr lang="en-IN"/>
        </a:p>
      </dgm:t>
    </dgm:pt>
    <dgm:pt modelId="{689893F8-77D3-4EB4-8BE2-C4E5C5F2FD66}" type="sibTrans" cxnId="{4376851B-6423-405F-A922-A0086C13C222}">
      <dgm:prSet/>
      <dgm:spPr/>
      <dgm:t>
        <a:bodyPr/>
        <a:lstStyle/>
        <a:p>
          <a:endParaRPr lang="en-IN"/>
        </a:p>
      </dgm:t>
    </dgm:pt>
    <dgm:pt modelId="{6854A756-4580-496D-86E3-17BAC8E310C1}">
      <dgm:prSet phldr="0"/>
      <dgm:spPr/>
      <dgm:t>
        <a:bodyPr/>
        <a:lstStyle/>
        <a:p>
          <a:pPr rtl="0"/>
          <a:r>
            <a:rPr lang="en-IN">
              <a:latin typeface="Times New Roman"/>
              <a:cs typeface="Times New Roman"/>
            </a:rPr>
            <a:t>Ridge Regression</a:t>
          </a:r>
        </a:p>
      </dgm:t>
    </dgm:pt>
    <dgm:pt modelId="{EEE36CEF-05F0-4D45-91D8-4821D47C5C89}" type="parTrans" cxnId="{A456DF7F-1C18-4363-80B8-A10CDED00DA6}">
      <dgm:prSet/>
      <dgm:spPr/>
      <dgm:t>
        <a:bodyPr/>
        <a:lstStyle/>
        <a:p>
          <a:endParaRPr lang="en-IN"/>
        </a:p>
      </dgm:t>
    </dgm:pt>
    <dgm:pt modelId="{96F63E60-AC8F-4DB3-90D5-C1AF5527A35B}" type="sibTrans" cxnId="{A456DF7F-1C18-4363-80B8-A10CDED00DA6}">
      <dgm:prSet/>
      <dgm:spPr/>
      <dgm:t>
        <a:bodyPr/>
        <a:lstStyle/>
        <a:p>
          <a:endParaRPr lang="en-IN"/>
        </a:p>
      </dgm:t>
    </dgm:pt>
    <dgm:pt modelId="{7EA5E515-4494-4891-B9C0-FFBF81B430DC}">
      <dgm:prSet/>
      <dgm:spPr/>
      <dgm:t>
        <a:bodyPr/>
        <a:lstStyle/>
        <a:p>
          <a:r>
            <a:rPr lang="en-IN">
              <a:latin typeface="Times New Roman"/>
              <a:cs typeface="Times New Roman"/>
            </a:rPr>
            <a:t>RMSE</a:t>
          </a:r>
        </a:p>
      </dgm:t>
    </dgm:pt>
    <dgm:pt modelId="{85C1495D-1325-4CCA-A1BB-83FC6EFF23F6}" type="parTrans" cxnId="{8598DF00-5C14-4531-BDFD-399EF5B29B79}">
      <dgm:prSet/>
      <dgm:spPr/>
      <dgm:t>
        <a:bodyPr/>
        <a:lstStyle/>
        <a:p>
          <a:endParaRPr lang="en-IN"/>
        </a:p>
      </dgm:t>
    </dgm:pt>
    <dgm:pt modelId="{E45EB1EB-0CA7-4C7B-9040-485A5EFEEB24}" type="sibTrans" cxnId="{8598DF00-5C14-4531-BDFD-399EF5B29B79}">
      <dgm:prSet/>
      <dgm:spPr/>
      <dgm:t>
        <a:bodyPr/>
        <a:lstStyle/>
        <a:p>
          <a:endParaRPr lang="en-IN"/>
        </a:p>
      </dgm:t>
    </dgm:pt>
    <dgm:pt modelId="{98A85B9E-D51B-4012-8CF1-BEB604B7FCE1}">
      <dgm:prSet/>
      <dgm:spPr/>
      <dgm:t>
        <a:bodyPr/>
        <a:lstStyle/>
        <a:p>
          <a:r>
            <a:rPr lang="en-IN" b="0">
              <a:latin typeface="Times New Roman"/>
              <a:cs typeface="Times New Roman"/>
            </a:rPr>
            <a:t>Boruta</a:t>
          </a:r>
        </a:p>
      </dgm:t>
    </dgm:pt>
    <dgm:pt modelId="{C3233BD5-7551-4100-AF40-F5A32934C216}" type="parTrans" cxnId="{0766B609-B6C1-43DD-8411-A6D7E3AECEA3}">
      <dgm:prSet/>
      <dgm:spPr/>
      <dgm:t>
        <a:bodyPr/>
        <a:lstStyle/>
        <a:p>
          <a:endParaRPr lang="en-IN"/>
        </a:p>
      </dgm:t>
    </dgm:pt>
    <dgm:pt modelId="{030BF96C-FA99-449A-A394-7B269717AAD9}" type="sibTrans" cxnId="{0766B609-B6C1-43DD-8411-A6D7E3AECEA3}">
      <dgm:prSet/>
      <dgm:spPr/>
      <dgm:t>
        <a:bodyPr/>
        <a:lstStyle/>
        <a:p>
          <a:endParaRPr lang="en-IN"/>
        </a:p>
      </dgm:t>
    </dgm:pt>
    <dgm:pt modelId="{DB32DEBD-DE33-4735-9A45-3318240F36C5}">
      <dgm:prSet/>
      <dgm:spPr/>
      <dgm:t>
        <a:bodyPr/>
        <a:lstStyle/>
        <a:p>
          <a:r>
            <a:rPr lang="en-IN" b="0">
              <a:latin typeface="Times New Roman"/>
              <a:cs typeface="Times New Roman"/>
            </a:rPr>
            <a:t>LM</a:t>
          </a:r>
        </a:p>
      </dgm:t>
    </dgm:pt>
    <dgm:pt modelId="{8D410D75-F740-4240-A6EF-AD5EC0D15EC4}" type="parTrans" cxnId="{1892D6C4-75E7-46A3-B916-10E8EF7593C3}">
      <dgm:prSet/>
      <dgm:spPr/>
      <dgm:t>
        <a:bodyPr/>
        <a:lstStyle/>
        <a:p>
          <a:endParaRPr lang="en-IN"/>
        </a:p>
      </dgm:t>
    </dgm:pt>
    <dgm:pt modelId="{0ED69BC6-24A7-4F73-8857-1380DCFF6B23}" type="sibTrans" cxnId="{1892D6C4-75E7-46A3-B916-10E8EF7593C3}">
      <dgm:prSet/>
      <dgm:spPr/>
      <dgm:t>
        <a:bodyPr/>
        <a:lstStyle/>
        <a:p>
          <a:endParaRPr lang="en-IN"/>
        </a:p>
      </dgm:t>
    </dgm:pt>
    <dgm:pt modelId="{94C7F153-30BE-4135-A216-8EAB66D4199C}">
      <dgm:prSet/>
      <dgm:spPr/>
      <dgm:t>
        <a:bodyPr/>
        <a:lstStyle/>
        <a:p>
          <a:r>
            <a:rPr lang="en-IN" b="0">
              <a:latin typeface="Times New Roman"/>
              <a:cs typeface="Times New Roman"/>
            </a:rPr>
            <a:t>Bagged Trees</a:t>
          </a:r>
        </a:p>
      </dgm:t>
    </dgm:pt>
    <dgm:pt modelId="{7A279CDA-A1E4-402C-A8F2-09D7795686D7}" type="parTrans" cxnId="{A7882430-4B86-4B68-B65A-B4C2F5DDAA2E}">
      <dgm:prSet/>
      <dgm:spPr/>
      <dgm:t>
        <a:bodyPr/>
        <a:lstStyle/>
        <a:p>
          <a:endParaRPr lang="en-IN"/>
        </a:p>
      </dgm:t>
    </dgm:pt>
    <dgm:pt modelId="{E158B2B2-B3B9-4C2C-A511-57C40DB03684}" type="sibTrans" cxnId="{A7882430-4B86-4B68-B65A-B4C2F5DDAA2E}">
      <dgm:prSet/>
      <dgm:spPr/>
      <dgm:t>
        <a:bodyPr/>
        <a:lstStyle/>
        <a:p>
          <a:endParaRPr lang="en-IN"/>
        </a:p>
      </dgm:t>
    </dgm:pt>
    <dgm:pt modelId="{972312C6-A196-424A-9372-9F6EDD9CC732}">
      <dgm:prSet phldr="0"/>
      <dgm:spPr>
        <a:solidFill>
          <a:srgbClr val="00274C"/>
        </a:solidFill>
      </dgm:spPr>
      <dgm:t>
        <a:bodyPr/>
        <a:lstStyle/>
        <a:p>
          <a:pPr rtl="0"/>
          <a:r>
            <a:rPr lang="en-IN">
              <a:latin typeface="Times New Roman"/>
              <a:cs typeface="Times New Roman"/>
            </a:rPr>
            <a:t>Stability Selection</a:t>
          </a:r>
        </a:p>
      </dgm:t>
    </dgm:pt>
    <dgm:pt modelId="{E343F361-547D-4B28-84EB-65DF315D94C1}" type="parTrans" cxnId="{ADF7857A-44D0-46FD-BF0C-5296C4697D84}">
      <dgm:prSet/>
      <dgm:spPr/>
      <dgm:t>
        <a:bodyPr/>
        <a:lstStyle/>
        <a:p>
          <a:endParaRPr lang="en-US"/>
        </a:p>
      </dgm:t>
    </dgm:pt>
    <dgm:pt modelId="{22CA3B6E-0EF1-4E58-B39F-380663DC001A}" type="sibTrans" cxnId="{ADF7857A-44D0-46FD-BF0C-5296C4697D84}">
      <dgm:prSet/>
      <dgm:spPr/>
      <dgm:t>
        <a:bodyPr/>
        <a:lstStyle/>
        <a:p>
          <a:endParaRPr lang="en-US"/>
        </a:p>
      </dgm:t>
    </dgm:pt>
    <dgm:pt modelId="{A641F6EC-3B77-445D-8361-F06BEEF82825}">
      <dgm:prSet phldr="0"/>
      <dgm:spPr/>
      <dgm:t>
        <a:bodyPr/>
        <a:lstStyle/>
        <a:p>
          <a:r>
            <a:rPr lang="en-IN">
              <a:latin typeface="Times New Roman"/>
              <a:cs typeface="Times New Roman"/>
            </a:rPr>
            <a:t>Robustness</a:t>
          </a:r>
        </a:p>
      </dgm:t>
    </dgm:pt>
    <dgm:pt modelId="{2DEFB209-2EE1-4F3D-A149-E872A76DBF37}" type="parTrans" cxnId="{EDD5BD99-57F9-4764-A43D-15E7D5866CE9}">
      <dgm:prSet/>
      <dgm:spPr/>
      <dgm:t>
        <a:bodyPr/>
        <a:lstStyle/>
        <a:p>
          <a:endParaRPr lang="en-US"/>
        </a:p>
      </dgm:t>
    </dgm:pt>
    <dgm:pt modelId="{0FCCE38C-563D-4EEA-A5F3-E934C47DB16D}" type="sibTrans" cxnId="{EDD5BD99-57F9-4764-A43D-15E7D5866CE9}">
      <dgm:prSet/>
      <dgm:spPr/>
      <dgm:t>
        <a:bodyPr/>
        <a:lstStyle/>
        <a:p>
          <a:endParaRPr lang="en-US"/>
        </a:p>
      </dgm:t>
    </dgm:pt>
    <dgm:pt modelId="{8CAD526D-ADFF-45C7-AEC0-FA8567CAEEA9}">
      <dgm:prSet/>
      <dgm:spPr/>
      <dgm:t>
        <a:bodyPr/>
        <a:lstStyle/>
        <a:p>
          <a:r>
            <a:rPr lang="en-IN" b="0">
              <a:latin typeface="Times New Roman"/>
              <a:cs typeface="Times New Roman"/>
            </a:rPr>
            <a:t>LASSO</a:t>
          </a:r>
        </a:p>
      </dgm:t>
    </dgm:pt>
    <dgm:pt modelId="{D10991A8-25AB-4F40-A262-14F98F0543B5}" type="parTrans" cxnId="{CEE0379C-22F7-4CFD-95D3-995DA08E930E}">
      <dgm:prSet/>
      <dgm:spPr/>
      <dgm:t>
        <a:bodyPr/>
        <a:lstStyle/>
        <a:p>
          <a:endParaRPr lang="en-IN"/>
        </a:p>
      </dgm:t>
    </dgm:pt>
    <dgm:pt modelId="{4C172A92-BCFC-4A53-9724-7911F33B27EA}" type="sibTrans" cxnId="{CEE0379C-22F7-4CFD-95D3-995DA08E930E}">
      <dgm:prSet/>
      <dgm:spPr/>
      <dgm:t>
        <a:bodyPr/>
        <a:lstStyle/>
        <a:p>
          <a:endParaRPr lang="en-IN"/>
        </a:p>
      </dgm:t>
    </dgm:pt>
    <dgm:pt modelId="{20BDEB5B-8899-4E48-852D-497A1E0D9A0E}" type="pres">
      <dgm:prSet presAssocID="{BBBBB599-CF9D-4541-9013-7B6A4FAD48CA}" presName="Name0" presStyleCnt="0">
        <dgm:presLayoutVars>
          <dgm:dir/>
          <dgm:animLvl val="lvl"/>
          <dgm:resizeHandles val="exact"/>
        </dgm:presLayoutVars>
      </dgm:prSet>
      <dgm:spPr/>
    </dgm:pt>
    <dgm:pt modelId="{C307C407-0192-4649-A163-755077C21E87}" type="pres">
      <dgm:prSet presAssocID="{B5312E0F-7937-4167-BDBA-11E81DA07585}" presName="composite" presStyleCnt="0"/>
      <dgm:spPr/>
    </dgm:pt>
    <dgm:pt modelId="{8DCF75AD-AEC2-4378-B07E-9B85618C4F6E}" type="pres">
      <dgm:prSet presAssocID="{B5312E0F-7937-4167-BDBA-11E81DA07585}" presName="parTx" presStyleLbl="node1" presStyleIdx="0" presStyleCnt="6">
        <dgm:presLayoutVars>
          <dgm:chMax val="0"/>
          <dgm:chPref val="0"/>
          <dgm:bulletEnabled val="1"/>
        </dgm:presLayoutVars>
      </dgm:prSet>
      <dgm:spPr/>
    </dgm:pt>
    <dgm:pt modelId="{09783776-C3B0-434F-BDF0-195B1C6B6CC9}" type="pres">
      <dgm:prSet presAssocID="{B5312E0F-7937-4167-BDBA-11E81DA07585}" presName="desTx" presStyleLbl="revTx" presStyleIdx="0" presStyleCnt="6">
        <dgm:presLayoutVars>
          <dgm:bulletEnabled val="1"/>
        </dgm:presLayoutVars>
      </dgm:prSet>
      <dgm:spPr/>
    </dgm:pt>
    <dgm:pt modelId="{D0B1361C-9693-4639-8157-716F6B407E7A}" type="pres">
      <dgm:prSet presAssocID="{37B0038A-DBC6-4606-A36E-EDCEBDFC6534}" presName="space" presStyleCnt="0"/>
      <dgm:spPr/>
    </dgm:pt>
    <dgm:pt modelId="{0896FE5A-8177-4ECE-B11D-EA79A2EFC6B1}" type="pres">
      <dgm:prSet presAssocID="{9DA95278-0030-4A2F-9832-8770CDAFE436}" presName="composite" presStyleCnt="0"/>
      <dgm:spPr/>
    </dgm:pt>
    <dgm:pt modelId="{1CE2A8C4-68C4-418F-A726-FDB952803C9B}" type="pres">
      <dgm:prSet presAssocID="{9DA95278-0030-4A2F-9832-8770CDAFE436}" presName="parTx" presStyleLbl="node1" presStyleIdx="1" presStyleCnt="6">
        <dgm:presLayoutVars>
          <dgm:chMax val="0"/>
          <dgm:chPref val="0"/>
          <dgm:bulletEnabled val="1"/>
        </dgm:presLayoutVars>
      </dgm:prSet>
      <dgm:spPr/>
    </dgm:pt>
    <dgm:pt modelId="{C0F95126-4171-48FD-9742-EFFF845E9F26}" type="pres">
      <dgm:prSet presAssocID="{9DA95278-0030-4A2F-9832-8770CDAFE436}" presName="desTx" presStyleLbl="revTx" presStyleIdx="1" presStyleCnt="6">
        <dgm:presLayoutVars>
          <dgm:bulletEnabled val="1"/>
        </dgm:presLayoutVars>
      </dgm:prSet>
      <dgm:spPr/>
    </dgm:pt>
    <dgm:pt modelId="{EE41C1F7-2F02-4179-806E-274E47D127DA}" type="pres">
      <dgm:prSet presAssocID="{E0E304A7-4ED4-4B32-BC7A-BCA099F0356E}" presName="space" presStyleCnt="0"/>
      <dgm:spPr/>
    </dgm:pt>
    <dgm:pt modelId="{35E5E125-D47B-44A5-AD1A-B871218E6E2B}" type="pres">
      <dgm:prSet presAssocID="{B8B9A8D7-5D34-4BB4-B1C3-EF73C54398F7}" presName="composite" presStyleCnt="0"/>
      <dgm:spPr/>
    </dgm:pt>
    <dgm:pt modelId="{AF62A1AA-B6E3-4185-8D4F-FB6B63C054AF}" type="pres">
      <dgm:prSet presAssocID="{B8B9A8D7-5D34-4BB4-B1C3-EF73C54398F7}" presName="parTx" presStyleLbl="node1" presStyleIdx="2" presStyleCnt="6">
        <dgm:presLayoutVars>
          <dgm:chMax val="0"/>
          <dgm:chPref val="0"/>
          <dgm:bulletEnabled val="1"/>
        </dgm:presLayoutVars>
      </dgm:prSet>
      <dgm:spPr/>
    </dgm:pt>
    <dgm:pt modelId="{EF362DCA-29A5-4953-9EEA-1428B376A117}" type="pres">
      <dgm:prSet presAssocID="{B8B9A8D7-5D34-4BB4-B1C3-EF73C54398F7}" presName="desTx" presStyleLbl="revTx" presStyleIdx="2" presStyleCnt="6">
        <dgm:presLayoutVars>
          <dgm:bulletEnabled val="1"/>
        </dgm:presLayoutVars>
      </dgm:prSet>
      <dgm:spPr/>
    </dgm:pt>
    <dgm:pt modelId="{2F26A080-ADE8-44AD-86B6-D1740ABF0453}" type="pres">
      <dgm:prSet presAssocID="{0E14E3A4-4E12-4B8A-A496-FCA51DD4A73D}" presName="space" presStyleCnt="0"/>
      <dgm:spPr/>
    </dgm:pt>
    <dgm:pt modelId="{32A02388-76D1-4480-AA23-2871CB3BB454}" type="pres">
      <dgm:prSet presAssocID="{972312C6-A196-424A-9372-9F6EDD9CC732}" presName="composite" presStyleCnt="0"/>
      <dgm:spPr/>
    </dgm:pt>
    <dgm:pt modelId="{3934BEAF-0690-4DDB-B141-625F7F41E895}" type="pres">
      <dgm:prSet presAssocID="{972312C6-A196-424A-9372-9F6EDD9CC732}" presName="parTx" presStyleLbl="node1" presStyleIdx="3" presStyleCnt="6">
        <dgm:presLayoutVars>
          <dgm:chMax val="0"/>
          <dgm:chPref val="0"/>
          <dgm:bulletEnabled val="1"/>
        </dgm:presLayoutVars>
      </dgm:prSet>
      <dgm:spPr/>
    </dgm:pt>
    <dgm:pt modelId="{4915A645-E147-431F-8ECF-7367D1B5ADA6}" type="pres">
      <dgm:prSet presAssocID="{972312C6-A196-424A-9372-9F6EDD9CC732}" presName="desTx" presStyleLbl="revTx" presStyleIdx="3" presStyleCnt="6">
        <dgm:presLayoutVars>
          <dgm:bulletEnabled val="1"/>
        </dgm:presLayoutVars>
      </dgm:prSet>
      <dgm:spPr/>
    </dgm:pt>
    <dgm:pt modelId="{B20855CE-2D87-4C22-BCC6-1C059839129F}" type="pres">
      <dgm:prSet presAssocID="{22CA3B6E-0EF1-4E58-B39F-380663DC001A}" presName="space" presStyleCnt="0"/>
      <dgm:spPr/>
    </dgm:pt>
    <dgm:pt modelId="{560FB461-4506-40CF-B500-CB48504EB5C4}" type="pres">
      <dgm:prSet presAssocID="{83B35D4B-54E3-46DF-A4C7-F13A19B72404}" presName="composite" presStyleCnt="0"/>
      <dgm:spPr/>
    </dgm:pt>
    <dgm:pt modelId="{771D2646-FC69-4DA8-84A1-38CEECCF4816}" type="pres">
      <dgm:prSet presAssocID="{83B35D4B-54E3-46DF-A4C7-F13A19B72404}" presName="parTx" presStyleLbl="node1" presStyleIdx="4" presStyleCnt="6">
        <dgm:presLayoutVars>
          <dgm:chMax val="0"/>
          <dgm:chPref val="0"/>
          <dgm:bulletEnabled val="1"/>
        </dgm:presLayoutVars>
      </dgm:prSet>
      <dgm:spPr/>
    </dgm:pt>
    <dgm:pt modelId="{71C33654-9714-4194-9342-9CF1B5474ADF}" type="pres">
      <dgm:prSet presAssocID="{83B35D4B-54E3-46DF-A4C7-F13A19B72404}" presName="desTx" presStyleLbl="revTx" presStyleIdx="4" presStyleCnt="6">
        <dgm:presLayoutVars>
          <dgm:bulletEnabled val="1"/>
        </dgm:presLayoutVars>
      </dgm:prSet>
      <dgm:spPr/>
    </dgm:pt>
    <dgm:pt modelId="{D17050D3-4EE3-4378-B7E2-82D8A5270043}" type="pres">
      <dgm:prSet presAssocID="{94D39454-6BAB-49B3-875D-1DE467C3FCA3}" presName="space" presStyleCnt="0"/>
      <dgm:spPr/>
    </dgm:pt>
    <dgm:pt modelId="{B2CB0438-C14B-4D68-8A05-5668160CAA2C}" type="pres">
      <dgm:prSet presAssocID="{0EFE7D5B-1977-4A4E-B0E5-E6546F6BF903}" presName="composite" presStyleCnt="0"/>
      <dgm:spPr/>
    </dgm:pt>
    <dgm:pt modelId="{155C15F6-150D-4F1E-938B-1D653D67EC99}" type="pres">
      <dgm:prSet presAssocID="{0EFE7D5B-1977-4A4E-B0E5-E6546F6BF903}" presName="parTx" presStyleLbl="node1" presStyleIdx="5" presStyleCnt="6">
        <dgm:presLayoutVars>
          <dgm:chMax val="0"/>
          <dgm:chPref val="0"/>
          <dgm:bulletEnabled val="1"/>
        </dgm:presLayoutVars>
      </dgm:prSet>
      <dgm:spPr/>
    </dgm:pt>
    <dgm:pt modelId="{91A66A94-8B3E-43F7-BD09-BB902E37A07A}" type="pres">
      <dgm:prSet presAssocID="{0EFE7D5B-1977-4A4E-B0E5-E6546F6BF903}" presName="desTx" presStyleLbl="revTx" presStyleIdx="5" presStyleCnt="6">
        <dgm:presLayoutVars>
          <dgm:bulletEnabled val="1"/>
        </dgm:presLayoutVars>
      </dgm:prSet>
      <dgm:spPr/>
    </dgm:pt>
  </dgm:ptLst>
  <dgm:cxnLst>
    <dgm:cxn modelId="{3E26D400-A5CF-47E6-91BD-C39AA7040DCF}" srcId="{BBBBB599-CF9D-4541-9013-7B6A4FAD48CA}" destId="{B8B9A8D7-5D34-4BB4-B1C3-EF73C54398F7}" srcOrd="2" destOrd="0" parTransId="{A87C73CC-FC1B-478A-9B81-0A1EDF0E8A0C}" sibTransId="{0E14E3A4-4E12-4B8A-A496-FCA51DD4A73D}"/>
    <dgm:cxn modelId="{8598DF00-5C14-4531-BDFD-399EF5B29B79}" srcId="{0EFE7D5B-1977-4A4E-B0E5-E6546F6BF903}" destId="{7EA5E515-4494-4891-B9C0-FFBF81B430DC}" srcOrd="0" destOrd="0" parTransId="{85C1495D-1325-4CCA-A1BB-83FC6EFF23F6}" sibTransId="{E45EB1EB-0CA7-4C7B-9040-485A5EFEEB24}"/>
    <dgm:cxn modelId="{0766B609-B6C1-43DD-8411-A6D7E3AECEA3}" srcId="{9DA95278-0030-4A2F-9832-8770CDAFE436}" destId="{98A85B9E-D51B-4012-8CF1-BEB604B7FCE1}" srcOrd="2" destOrd="0" parTransId="{C3233BD5-7551-4100-AF40-F5A32934C216}" sibTransId="{030BF96C-FA99-449A-A394-7B269717AAD9}"/>
    <dgm:cxn modelId="{EEAB500B-1158-4D15-BBC4-A875058EB9B9}" srcId="{B5312E0F-7937-4167-BDBA-11E81DA07585}" destId="{907F473D-F266-437D-88A7-FE9F2F2B94C5}" srcOrd="1" destOrd="0" parTransId="{5F6F25C3-9F75-4EF9-A849-EBF4EA0D8419}" sibTransId="{880EBD6E-25C1-483C-A5F0-E84DB6079397}"/>
    <dgm:cxn modelId="{2AC78B16-F5DB-43DF-9CDF-68ED07EE7A64}" type="presOf" srcId="{DB32DEBD-DE33-4735-9A45-3318240F36C5}" destId="{C0F95126-4171-48FD-9742-EFFF845E9F26}" srcOrd="0" destOrd="3" presId="urn:microsoft.com/office/officeart/2005/8/layout/chevron1"/>
    <dgm:cxn modelId="{4376851B-6423-405F-A922-A0086C13C222}" srcId="{B8B9A8D7-5D34-4BB4-B1C3-EF73C54398F7}" destId="{AC1F9315-64EF-4080-A1F4-2CFFECCD64F4}" srcOrd="0" destOrd="0" parTransId="{85A03B42-3A0D-4B4E-AF48-9DF6DBA8D2DA}" sibTransId="{689893F8-77D3-4EB4-8BE2-C4E5C5F2FD66}"/>
    <dgm:cxn modelId="{07E3D224-EB38-48D9-AB5C-C9BC993E202B}" type="presOf" srcId="{94C7F153-30BE-4135-A216-8EAB66D4199C}" destId="{C0F95126-4171-48FD-9742-EFFF845E9F26}" srcOrd="0" destOrd="4" presId="urn:microsoft.com/office/officeart/2005/8/layout/chevron1"/>
    <dgm:cxn modelId="{9E4DB125-F529-48FA-85F5-C43FBE158A78}" srcId="{BBBBB599-CF9D-4541-9013-7B6A4FAD48CA}" destId="{0EFE7D5B-1977-4A4E-B0E5-E6546F6BF903}" srcOrd="5" destOrd="0" parTransId="{8421DA54-4645-4B89-969B-2FFA28D9D0F6}" sibTransId="{09CEB580-491D-4FA9-8D98-7B56AD5140A5}"/>
    <dgm:cxn modelId="{CC1EA52F-E8D1-462F-84BC-B37E5575D298}" type="presOf" srcId="{83B35D4B-54E3-46DF-A4C7-F13A19B72404}" destId="{771D2646-FC69-4DA8-84A1-38CEECCF4816}" srcOrd="0" destOrd="0" presId="urn:microsoft.com/office/officeart/2005/8/layout/chevron1"/>
    <dgm:cxn modelId="{A7882430-4B86-4B68-B65A-B4C2F5DDAA2E}" srcId="{9DA95278-0030-4A2F-9832-8770CDAFE436}" destId="{94C7F153-30BE-4135-A216-8EAB66D4199C}" srcOrd="4" destOrd="0" parTransId="{7A279CDA-A1E4-402C-A8F2-09D7795686D7}" sibTransId="{E158B2B2-B3B9-4C2C-A511-57C40DB03684}"/>
    <dgm:cxn modelId="{1A361C3E-9C9B-4CC8-85ED-F5FC4EA50A32}" type="presOf" srcId="{7EA5E515-4494-4891-B9C0-FFBF81B430DC}" destId="{91A66A94-8B3E-43F7-BD09-BB902E37A07A}" srcOrd="0" destOrd="0" presId="urn:microsoft.com/office/officeart/2005/8/layout/chevron1"/>
    <dgm:cxn modelId="{926EF83F-6CB0-452A-B3EC-7D538EFDFB7E}" type="presOf" srcId="{6854A756-4580-496D-86E3-17BAC8E310C1}" destId="{71C33654-9714-4194-9342-9CF1B5474ADF}" srcOrd="0" destOrd="0" presId="urn:microsoft.com/office/officeart/2005/8/layout/chevron1"/>
    <dgm:cxn modelId="{15BAF262-5C5C-4D60-A4E3-3A1214FC8F89}" type="presOf" srcId="{972312C6-A196-424A-9372-9F6EDD9CC732}" destId="{3934BEAF-0690-4DDB-B141-625F7F41E895}" srcOrd="0" destOrd="0" presId="urn:microsoft.com/office/officeart/2005/8/layout/chevron1"/>
    <dgm:cxn modelId="{ABC68D63-75EE-4B46-88EA-E0A92E5CE756}" type="presOf" srcId="{DF20489E-8A72-4B45-8E8B-0A9B24AFAA4B}" destId="{C0F95126-4171-48FD-9742-EFFF845E9F26}" srcOrd="0" destOrd="1" presId="urn:microsoft.com/office/officeart/2005/8/layout/chevron1"/>
    <dgm:cxn modelId="{630FE449-C891-4099-AB92-D44D0866ED40}" type="presOf" srcId="{AC1F9315-64EF-4080-A1F4-2CFFECCD64F4}" destId="{EF362DCA-29A5-4953-9EEA-1428B376A117}" srcOrd="0" destOrd="0" presId="urn:microsoft.com/office/officeart/2005/8/layout/chevron1"/>
    <dgm:cxn modelId="{54BD4A4F-60F9-4A0F-AED5-32BB82B18171}" type="presOf" srcId="{8CAD526D-ADFF-45C7-AEC0-FA8567CAEEA9}" destId="{C0F95126-4171-48FD-9742-EFFF845E9F26}" srcOrd="0" destOrd="0" presId="urn:microsoft.com/office/officeart/2005/8/layout/chevron1"/>
    <dgm:cxn modelId="{0A7F3776-B7B0-48A7-B77E-E2B16BCFC1A9}" type="presOf" srcId="{907F473D-F266-437D-88A7-FE9F2F2B94C5}" destId="{09783776-C3B0-434F-BDF0-195B1C6B6CC9}" srcOrd="0" destOrd="1" presId="urn:microsoft.com/office/officeart/2005/8/layout/chevron1"/>
    <dgm:cxn modelId="{B6A94A58-5067-4DAA-9C74-F05B02B74A06}" type="presOf" srcId="{BBBBB599-CF9D-4541-9013-7B6A4FAD48CA}" destId="{20BDEB5B-8899-4E48-852D-497A1E0D9A0E}" srcOrd="0" destOrd="0" presId="urn:microsoft.com/office/officeart/2005/8/layout/chevron1"/>
    <dgm:cxn modelId="{ADF7857A-44D0-46FD-BF0C-5296C4697D84}" srcId="{BBBBB599-CF9D-4541-9013-7B6A4FAD48CA}" destId="{972312C6-A196-424A-9372-9F6EDD9CC732}" srcOrd="3" destOrd="0" parTransId="{E343F361-547D-4B28-84EB-65DF315D94C1}" sibTransId="{22CA3B6E-0EF1-4E58-B39F-380663DC001A}"/>
    <dgm:cxn modelId="{A1BAB75A-C44A-4A28-8F91-960D528FEDB4}" srcId="{BBBBB599-CF9D-4541-9013-7B6A4FAD48CA}" destId="{B5312E0F-7937-4167-BDBA-11E81DA07585}" srcOrd="0" destOrd="0" parTransId="{23010DD3-C5C9-482E-9107-681582D2C84E}" sibTransId="{37B0038A-DBC6-4606-A36E-EDCEBDFC6534}"/>
    <dgm:cxn modelId="{A456DF7F-1C18-4363-80B8-A10CDED00DA6}" srcId="{83B35D4B-54E3-46DF-A4C7-F13A19B72404}" destId="{6854A756-4580-496D-86E3-17BAC8E310C1}" srcOrd="0" destOrd="0" parTransId="{EEE36CEF-05F0-4D45-91D8-4821D47C5C89}" sibTransId="{96F63E60-AC8F-4DB3-90D5-C1AF5527A35B}"/>
    <dgm:cxn modelId="{FCECCC83-F107-43BE-A679-13D1FBFC5676}" type="presOf" srcId="{A641F6EC-3B77-445D-8361-F06BEEF82825}" destId="{4915A645-E147-431F-8ECF-7367D1B5ADA6}" srcOrd="0" destOrd="0" presId="urn:microsoft.com/office/officeart/2005/8/layout/chevron1"/>
    <dgm:cxn modelId="{EDD5BD99-57F9-4764-A43D-15E7D5866CE9}" srcId="{972312C6-A196-424A-9372-9F6EDD9CC732}" destId="{A641F6EC-3B77-445D-8361-F06BEEF82825}" srcOrd="0" destOrd="0" parTransId="{2DEFB209-2EE1-4F3D-A149-E872A76DBF37}" sibTransId="{0FCCE38C-563D-4EEA-A5F3-E934C47DB16D}"/>
    <dgm:cxn modelId="{CEE0379C-22F7-4CFD-95D3-995DA08E930E}" srcId="{9DA95278-0030-4A2F-9832-8770CDAFE436}" destId="{8CAD526D-ADFF-45C7-AEC0-FA8567CAEEA9}" srcOrd="0" destOrd="0" parTransId="{D10991A8-25AB-4F40-A262-14F98F0543B5}" sibTransId="{4C172A92-BCFC-4A53-9724-7911F33B27EA}"/>
    <dgm:cxn modelId="{F30FEAA6-4D5A-44BD-A3B9-91EC6F0852D8}" type="presOf" srcId="{B8B9A8D7-5D34-4BB4-B1C3-EF73C54398F7}" destId="{AF62A1AA-B6E3-4185-8D4F-FB6B63C054AF}" srcOrd="0" destOrd="0" presId="urn:microsoft.com/office/officeart/2005/8/layout/chevron1"/>
    <dgm:cxn modelId="{6153E0B7-DA0C-43B7-89E0-2082C51FA95B}" type="presOf" srcId="{B5312E0F-7937-4167-BDBA-11E81DA07585}" destId="{8DCF75AD-AEC2-4378-B07E-9B85618C4F6E}" srcOrd="0" destOrd="0" presId="urn:microsoft.com/office/officeart/2005/8/layout/chevron1"/>
    <dgm:cxn modelId="{EE776FB8-1F12-45DD-A8F8-1620DC50879A}" srcId="{9DA95278-0030-4A2F-9832-8770CDAFE436}" destId="{DF20489E-8A72-4B45-8E8B-0A9B24AFAA4B}" srcOrd="1" destOrd="0" parTransId="{05352FFE-7209-4850-BFA3-7FDA6B9C9E57}" sibTransId="{78822668-22E0-4196-9D38-68449A654F5A}"/>
    <dgm:cxn modelId="{8B2513BB-1A52-4047-B532-BDA60D033B76}" type="presOf" srcId="{0EFE7D5B-1977-4A4E-B0E5-E6546F6BF903}" destId="{155C15F6-150D-4F1E-938B-1D653D67EC99}" srcOrd="0" destOrd="0" presId="urn:microsoft.com/office/officeart/2005/8/layout/chevron1"/>
    <dgm:cxn modelId="{6C78A9C3-5847-442B-B83C-4E805DDDD003}" srcId="{BBBBB599-CF9D-4541-9013-7B6A4FAD48CA}" destId="{83B35D4B-54E3-46DF-A4C7-F13A19B72404}" srcOrd="4" destOrd="0" parTransId="{8FDE149D-0CE8-4135-8610-7B7FFB5364EE}" sibTransId="{94D39454-6BAB-49B3-875D-1DE467C3FCA3}"/>
    <dgm:cxn modelId="{1892D6C4-75E7-46A3-B916-10E8EF7593C3}" srcId="{9DA95278-0030-4A2F-9832-8770CDAFE436}" destId="{DB32DEBD-DE33-4735-9A45-3318240F36C5}" srcOrd="3" destOrd="0" parTransId="{8D410D75-F740-4240-A6EF-AD5EC0D15EC4}" sibTransId="{0ED69BC6-24A7-4F73-8857-1380DCFF6B23}"/>
    <dgm:cxn modelId="{90E7A6CE-0AAF-4156-B2AA-671186B5E7C1}" srcId="{BBBBB599-CF9D-4541-9013-7B6A4FAD48CA}" destId="{9DA95278-0030-4A2F-9832-8770CDAFE436}" srcOrd="1" destOrd="0" parTransId="{FB8BC2DF-EC8A-4C9C-971E-EBBAFB54A587}" sibTransId="{E0E304A7-4ED4-4B32-BC7A-BCA099F0356E}"/>
    <dgm:cxn modelId="{14833BD4-6B2C-43BC-B4DC-178674EDDA5D}" type="presOf" srcId="{9346A40C-EDAE-4BD7-931F-0102257D7BA3}" destId="{09783776-C3B0-434F-BDF0-195B1C6B6CC9}" srcOrd="0" destOrd="0" presId="urn:microsoft.com/office/officeart/2005/8/layout/chevron1"/>
    <dgm:cxn modelId="{8DCEA9DE-67C6-47E3-8AC2-8FFA325DF89A}" type="presOf" srcId="{98A85B9E-D51B-4012-8CF1-BEB604B7FCE1}" destId="{C0F95126-4171-48FD-9742-EFFF845E9F26}" srcOrd="0" destOrd="2" presId="urn:microsoft.com/office/officeart/2005/8/layout/chevron1"/>
    <dgm:cxn modelId="{9F456BF4-278A-464C-B683-5B57A6BFC426}" type="presOf" srcId="{9DA95278-0030-4A2F-9832-8770CDAFE436}" destId="{1CE2A8C4-68C4-418F-A726-FDB952803C9B}" srcOrd="0" destOrd="0" presId="urn:microsoft.com/office/officeart/2005/8/layout/chevron1"/>
    <dgm:cxn modelId="{6AFA2DF6-DD3D-403E-9730-22315EC2F64A}" srcId="{B5312E0F-7937-4167-BDBA-11E81DA07585}" destId="{9346A40C-EDAE-4BD7-931F-0102257D7BA3}" srcOrd="0" destOrd="0" parTransId="{FE7D4A7C-60B8-48DA-B757-2CEC06F33571}" sibTransId="{96357D75-041D-4432-9052-4E649EA0D03B}"/>
    <dgm:cxn modelId="{F6522BEE-916F-4C03-B469-B79D742DF31D}" type="presParOf" srcId="{20BDEB5B-8899-4E48-852D-497A1E0D9A0E}" destId="{C307C407-0192-4649-A163-755077C21E87}" srcOrd="0" destOrd="0" presId="urn:microsoft.com/office/officeart/2005/8/layout/chevron1"/>
    <dgm:cxn modelId="{762FB36A-FB6C-4DC8-B4E1-965498B22B3F}" type="presParOf" srcId="{C307C407-0192-4649-A163-755077C21E87}" destId="{8DCF75AD-AEC2-4378-B07E-9B85618C4F6E}" srcOrd="0" destOrd="0" presId="urn:microsoft.com/office/officeart/2005/8/layout/chevron1"/>
    <dgm:cxn modelId="{5585DCA3-15E5-4C5F-8C1F-6A33EFEEA8E9}" type="presParOf" srcId="{C307C407-0192-4649-A163-755077C21E87}" destId="{09783776-C3B0-434F-BDF0-195B1C6B6CC9}" srcOrd="1" destOrd="0" presId="urn:microsoft.com/office/officeart/2005/8/layout/chevron1"/>
    <dgm:cxn modelId="{4B30FD5C-F29E-473B-9154-483D2004231F}" type="presParOf" srcId="{20BDEB5B-8899-4E48-852D-497A1E0D9A0E}" destId="{D0B1361C-9693-4639-8157-716F6B407E7A}" srcOrd="1" destOrd="0" presId="urn:microsoft.com/office/officeart/2005/8/layout/chevron1"/>
    <dgm:cxn modelId="{43ABCC70-AD41-4441-BDBA-CE6AD110964C}" type="presParOf" srcId="{20BDEB5B-8899-4E48-852D-497A1E0D9A0E}" destId="{0896FE5A-8177-4ECE-B11D-EA79A2EFC6B1}" srcOrd="2" destOrd="0" presId="urn:microsoft.com/office/officeart/2005/8/layout/chevron1"/>
    <dgm:cxn modelId="{2AFA4973-5D39-4BE1-B4FF-A85F5D1BF190}" type="presParOf" srcId="{0896FE5A-8177-4ECE-B11D-EA79A2EFC6B1}" destId="{1CE2A8C4-68C4-418F-A726-FDB952803C9B}" srcOrd="0" destOrd="0" presId="urn:microsoft.com/office/officeart/2005/8/layout/chevron1"/>
    <dgm:cxn modelId="{7F8C80FE-D1A9-49F3-B879-0DFB9B17EDB1}" type="presParOf" srcId="{0896FE5A-8177-4ECE-B11D-EA79A2EFC6B1}" destId="{C0F95126-4171-48FD-9742-EFFF845E9F26}" srcOrd="1" destOrd="0" presId="urn:microsoft.com/office/officeart/2005/8/layout/chevron1"/>
    <dgm:cxn modelId="{C9FE1012-482C-41A6-89AE-12238E2E1169}" type="presParOf" srcId="{20BDEB5B-8899-4E48-852D-497A1E0D9A0E}" destId="{EE41C1F7-2F02-4179-806E-274E47D127DA}" srcOrd="3" destOrd="0" presId="urn:microsoft.com/office/officeart/2005/8/layout/chevron1"/>
    <dgm:cxn modelId="{BB1404E6-5DB4-4DD5-9C09-DBBC35A44087}" type="presParOf" srcId="{20BDEB5B-8899-4E48-852D-497A1E0D9A0E}" destId="{35E5E125-D47B-44A5-AD1A-B871218E6E2B}" srcOrd="4" destOrd="0" presId="urn:microsoft.com/office/officeart/2005/8/layout/chevron1"/>
    <dgm:cxn modelId="{F6436269-3461-4B63-B33A-A74EF6BEEC4F}" type="presParOf" srcId="{35E5E125-D47B-44A5-AD1A-B871218E6E2B}" destId="{AF62A1AA-B6E3-4185-8D4F-FB6B63C054AF}" srcOrd="0" destOrd="0" presId="urn:microsoft.com/office/officeart/2005/8/layout/chevron1"/>
    <dgm:cxn modelId="{DE20364E-98BF-4E42-BDE3-3DAF983A0EFD}" type="presParOf" srcId="{35E5E125-D47B-44A5-AD1A-B871218E6E2B}" destId="{EF362DCA-29A5-4953-9EEA-1428B376A117}" srcOrd="1" destOrd="0" presId="urn:microsoft.com/office/officeart/2005/8/layout/chevron1"/>
    <dgm:cxn modelId="{F25FE3EB-8E7B-4ABA-9B56-D8357B68073E}" type="presParOf" srcId="{20BDEB5B-8899-4E48-852D-497A1E0D9A0E}" destId="{2F26A080-ADE8-44AD-86B6-D1740ABF0453}" srcOrd="5" destOrd="0" presId="urn:microsoft.com/office/officeart/2005/8/layout/chevron1"/>
    <dgm:cxn modelId="{90EAB4E6-F0FB-413D-9E6D-3744E40C3B40}" type="presParOf" srcId="{20BDEB5B-8899-4E48-852D-497A1E0D9A0E}" destId="{32A02388-76D1-4480-AA23-2871CB3BB454}" srcOrd="6" destOrd="0" presId="urn:microsoft.com/office/officeart/2005/8/layout/chevron1"/>
    <dgm:cxn modelId="{B7AD4676-C426-4364-B11B-ABA76B3D98E4}" type="presParOf" srcId="{32A02388-76D1-4480-AA23-2871CB3BB454}" destId="{3934BEAF-0690-4DDB-B141-625F7F41E895}" srcOrd="0" destOrd="0" presId="urn:microsoft.com/office/officeart/2005/8/layout/chevron1"/>
    <dgm:cxn modelId="{7CA88269-4C59-4202-81D3-9AD0CF516942}" type="presParOf" srcId="{32A02388-76D1-4480-AA23-2871CB3BB454}" destId="{4915A645-E147-431F-8ECF-7367D1B5ADA6}" srcOrd="1" destOrd="0" presId="urn:microsoft.com/office/officeart/2005/8/layout/chevron1"/>
    <dgm:cxn modelId="{EE4BA8DB-0FF3-47A4-8DC9-33E8EA4ADBAA}" type="presParOf" srcId="{20BDEB5B-8899-4E48-852D-497A1E0D9A0E}" destId="{B20855CE-2D87-4C22-BCC6-1C059839129F}" srcOrd="7" destOrd="0" presId="urn:microsoft.com/office/officeart/2005/8/layout/chevron1"/>
    <dgm:cxn modelId="{0EA58D6A-D14D-4C59-BBDB-2119F70206E1}" type="presParOf" srcId="{20BDEB5B-8899-4E48-852D-497A1E0D9A0E}" destId="{560FB461-4506-40CF-B500-CB48504EB5C4}" srcOrd="8" destOrd="0" presId="urn:microsoft.com/office/officeart/2005/8/layout/chevron1"/>
    <dgm:cxn modelId="{802A8848-5027-4D28-B60C-2EA2FDA6A5EF}" type="presParOf" srcId="{560FB461-4506-40CF-B500-CB48504EB5C4}" destId="{771D2646-FC69-4DA8-84A1-38CEECCF4816}" srcOrd="0" destOrd="0" presId="urn:microsoft.com/office/officeart/2005/8/layout/chevron1"/>
    <dgm:cxn modelId="{E6FBB540-31A1-4827-AA10-369EF7181F45}" type="presParOf" srcId="{560FB461-4506-40CF-B500-CB48504EB5C4}" destId="{71C33654-9714-4194-9342-9CF1B5474ADF}" srcOrd="1" destOrd="0" presId="urn:microsoft.com/office/officeart/2005/8/layout/chevron1"/>
    <dgm:cxn modelId="{2178FED1-E8A8-4A53-86DD-075F59330E62}" type="presParOf" srcId="{20BDEB5B-8899-4E48-852D-497A1E0D9A0E}" destId="{D17050D3-4EE3-4378-B7E2-82D8A5270043}" srcOrd="9" destOrd="0" presId="urn:microsoft.com/office/officeart/2005/8/layout/chevron1"/>
    <dgm:cxn modelId="{41FBAC00-B630-4598-93B2-71D90BE1CCDD}" type="presParOf" srcId="{20BDEB5B-8899-4E48-852D-497A1E0D9A0E}" destId="{B2CB0438-C14B-4D68-8A05-5668160CAA2C}" srcOrd="10" destOrd="0" presId="urn:microsoft.com/office/officeart/2005/8/layout/chevron1"/>
    <dgm:cxn modelId="{49A0127E-4A6D-4E4E-B21B-A610200B3F86}" type="presParOf" srcId="{B2CB0438-C14B-4D68-8A05-5668160CAA2C}" destId="{155C15F6-150D-4F1E-938B-1D653D67EC99}" srcOrd="0" destOrd="0" presId="urn:microsoft.com/office/officeart/2005/8/layout/chevron1"/>
    <dgm:cxn modelId="{8ED7DBF5-354C-42C0-B586-1F53336D66C1}" type="presParOf" srcId="{B2CB0438-C14B-4D68-8A05-5668160CAA2C}" destId="{91A66A94-8B3E-43F7-BD09-BB902E37A07A}"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CF75AD-AEC2-4378-B07E-9B85618C4F6E}">
      <dsp:nvSpPr>
        <dsp:cNvPr id="0" name=""/>
        <dsp:cNvSpPr/>
      </dsp:nvSpPr>
      <dsp:spPr>
        <a:xfrm>
          <a:off x="7120"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Data</a:t>
          </a:r>
        </a:p>
      </dsp:txBody>
      <dsp:txXfrm>
        <a:off x="358120" y="1127007"/>
        <a:ext cx="1152026" cy="702000"/>
      </dsp:txXfrm>
    </dsp:sp>
    <dsp:sp modelId="{09783776-C3B0-434F-BDF0-195B1C6B6CC9}">
      <dsp:nvSpPr>
        <dsp:cNvPr id="0" name=""/>
        <dsp:cNvSpPr/>
      </dsp:nvSpPr>
      <dsp:spPr>
        <a:xfrm>
          <a:off x="7120"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IN" sz="1300" kern="1200">
              <a:latin typeface="Times New Roman"/>
              <a:cs typeface="Times New Roman"/>
            </a:rPr>
            <a:t>Genomics</a:t>
          </a:r>
        </a:p>
        <a:p>
          <a:pPr marL="114300" lvl="1" indent="-114300" algn="l" defTabSz="577850">
            <a:lnSpc>
              <a:spcPct val="90000"/>
            </a:lnSpc>
            <a:spcBef>
              <a:spcPct val="0"/>
            </a:spcBef>
            <a:spcAft>
              <a:spcPct val="15000"/>
            </a:spcAft>
            <a:buChar char="•"/>
          </a:pPr>
          <a:r>
            <a:rPr lang="en-IN" sz="1300" kern="1200">
              <a:latin typeface="Times New Roman"/>
              <a:cs typeface="Times New Roman"/>
            </a:rPr>
            <a:t>Imaging</a:t>
          </a:r>
        </a:p>
      </dsp:txBody>
      <dsp:txXfrm>
        <a:off x="7120" y="1916757"/>
        <a:ext cx="1483221" cy="978960"/>
      </dsp:txXfrm>
    </dsp:sp>
    <dsp:sp modelId="{1CE2A8C4-68C4-418F-A726-FDB952803C9B}">
      <dsp:nvSpPr>
        <dsp:cNvPr id="0" name=""/>
        <dsp:cNvSpPr/>
      </dsp:nvSpPr>
      <dsp:spPr>
        <a:xfrm>
          <a:off x="1645147"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Feature Selection</a:t>
          </a:r>
        </a:p>
      </dsp:txBody>
      <dsp:txXfrm>
        <a:off x="1996147" y="1127007"/>
        <a:ext cx="1152026" cy="702000"/>
      </dsp:txXfrm>
    </dsp:sp>
    <dsp:sp modelId="{C0F95126-4171-48FD-9742-EFFF845E9F26}">
      <dsp:nvSpPr>
        <dsp:cNvPr id="0" name=""/>
        <dsp:cNvSpPr/>
      </dsp:nvSpPr>
      <dsp:spPr>
        <a:xfrm>
          <a:off x="1645147"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IN" sz="1300" b="0" kern="1200">
              <a:latin typeface="Times New Roman"/>
              <a:cs typeface="Times New Roman"/>
            </a:rPr>
            <a:t>LASSO</a:t>
          </a:r>
        </a:p>
        <a:p>
          <a:pPr marL="114300" lvl="1" indent="-114300" algn="l" defTabSz="577850">
            <a:lnSpc>
              <a:spcPct val="90000"/>
            </a:lnSpc>
            <a:spcBef>
              <a:spcPct val="0"/>
            </a:spcBef>
            <a:spcAft>
              <a:spcPct val="15000"/>
            </a:spcAft>
            <a:buChar char="•"/>
          </a:pPr>
          <a:r>
            <a:rPr lang="en-IN" sz="1300" b="0" kern="1200">
              <a:latin typeface="Times New Roman"/>
              <a:cs typeface="Times New Roman"/>
            </a:rPr>
            <a:t>Random Forests</a:t>
          </a:r>
        </a:p>
        <a:p>
          <a:pPr marL="114300" lvl="1" indent="-114300" algn="l" defTabSz="577850">
            <a:lnSpc>
              <a:spcPct val="90000"/>
            </a:lnSpc>
            <a:spcBef>
              <a:spcPct val="0"/>
            </a:spcBef>
            <a:spcAft>
              <a:spcPct val="15000"/>
            </a:spcAft>
            <a:buChar char="•"/>
          </a:pPr>
          <a:r>
            <a:rPr lang="en-IN" sz="1300" b="0" kern="1200">
              <a:latin typeface="Times New Roman"/>
              <a:cs typeface="Times New Roman"/>
            </a:rPr>
            <a:t>Boruta</a:t>
          </a:r>
        </a:p>
        <a:p>
          <a:pPr marL="114300" lvl="1" indent="-114300" algn="l" defTabSz="577850" rtl="0">
            <a:lnSpc>
              <a:spcPct val="90000"/>
            </a:lnSpc>
            <a:spcBef>
              <a:spcPct val="0"/>
            </a:spcBef>
            <a:spcAft>
              <a:spcPct val="15000"/>
            </a:spcAft>
            <a:buChar char="•"/>
          </a:pPr>
          <a:r>
            <a:rPr lang="en-IN" sz="1300" b="0" kern="1200">
              <a:latin typeface="Times New Roman"/>
              <a:cs typeface="Times New Roman"/>
            </a:rPr>
            <a:t>Linear Model (LM)</a:t>
          </a:r>
        </a:p>
        <a:p>
          <a:pPr marL="114300" lvl="1" indent="-114300" algn="l" defTabSz="577850">
            <a:lnSpc>
              <a:spcPct val="90000"/>
            </a:lnSpc>
            <a:spcBef>
              <a:spcPct val="0"/>
            </a:spcBef>
            <a:spcAft>
              <a:spcPct val="15000"/>
            </a:spcAft>
            <a:buChar char="•"/>
          </a:pPr>
          <a:r>
            <a:rPr lang="en-IN" sz="1300" b="0" kern="1200">
              <a:latin typeface="Times New Roman"/>
              <a:cs typeface="Times New Roman"/>
            </a:rPr>
            <a:t>Bagged Trees</a:t>
          </a:r>
        </a:p>
      </dsp:txBody>
      <dsp:txXfrm>
        <a:off x="1645147" y="1916757"/>
        <a:ext cx="1483221" cy="978960"/>
      </dsp:txXfrm>
    </dsp:sp>
    <dsp:sp modelId="{AF62A1AA-B6E3-4185-8D4F-FB6B63C054AF}">
      <dsp:nvSpPr>
        <dsp:cNvPr id="0" name=""/>
        <dsp:cNvSpPr/>
      </dsp:nvSpPr>
      <dsp:spPr>
        <a:xfrm>
          <a:off x="3283173"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Transformation</a:t>
          </a:r>
        </a:p>
      </dsp:txBody>
      <dsp:txXfrm>
        <a:off x="3634173" y="1127007"/>
        <a:ext cx="1152026" cy="702000"/>
      </dsp:txXfrm>
    </dsp:sp>
    <dsp:sp modelId="{EF362DCA-29A5-4953-9EEA-1428B376A117}">
      <dsp:nvSpPr>
        <dsp:cNvPr id="0" name=""/>
        <dsp:cNvSpPr/>
      </dsp:nvSpPr>
      <dsp:spPr>
        <a:xfrm>
          <a:off x="3283173"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rtl="0">
            <a:lnSpc>
              <a:spcPct val="90000"/>
            </a:lnSpc>
            <a:spcBef>
              <a:spcPct val="0"/>
            </a:spcBef>
            <a:spcAft>
              <a:spcPct val="15000"/>
            </a:spcAft>
            <a:buChar char="•"/>
          </a:pPr>
          <a:r>
            <a:rPr lang="en-IN" sz="1300" kern="1200">
              <a:latin typeface="Times New Roman"/>
              <a:cs typeface="Times New Roman"/>
            </a:rPr>
            <a:t>Box-Cox </a:t>
          </a:r>
        </a:p>
      </dsp:txBody>
      <dsp:txXfrm>
        <a:off x="3283173" y="1916757"/>
        <a:ext cx="1483221" cy="978960"/>
      </dsp:txXfrm>
    </dsp:sp>
    <dsp:sp modelId="{3934BEAF-0690-4DDB-B141-625F7F41E895}">
      <dsp:nvSpPr>
        <dsp:cNvPr id="0" name=""/>
        <dsp:cNvSpPr/>
      </dsp:nvSpPr>
      <dsp:spPr>
        <a:xfrm>
          <a:off x="4921199"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IN" sz="1300" kern="1200">
              <a:latin typeface="Times New Roman"/>
              <a:cs typeface="Times New Roman"/>
            </a:rPr>
            <a:t>Stability Selection</a:t>
          </a:r>
        </a:p>
      </dsp:txBody>
      <dsp:txXfrm>
        <a:off x="5272199" y="1127007"/>
        <a:ext cx="1152026" cy="702000"/>
      </dsp:txXfrm>
    </dsp:sp>
    <dsp:sp modelId="{4915A645-E147-431F-8ECF-7367D1B5ADA6}">
      <dsp:nvSpPr>
        <dsp:cNvPr id="0" name=""/>
        <dsp:cNvSpPr/>
      </dsp:nvSpPr>
      <dsp:spPr>
        <a:xfrm>
          <a:off x="4921199"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IN" sz="1300" kern="1200">
              <a:latin typeface="Times New Roman"/>
              <a:cs typeface="Times New Roman"/>
            </a:rPr>
            <a:t>Robustness</a:t>
          </a:r>
        </a:p>
      </dsp:txBody>
      <dsp:txXfrm>
        <a:off x="4921199" y="1916757"/>
        <a:ext cx="1483221" cy="978960"/>
      </dsp:txXfrm>
    </dsp:sp>
    <dsp:sp modelId="{771D2646-FC69-4DA8-84A1-38CEECCF4816}">
      <dsp:nvSpPr>
        <dsp:cNvPr id="0" name=""/>
        <dsp:cNvSpPr/>
      </dsp:nvSpPr>
      <dsp:spPr>
        <a:xfrm>
          <a:off x="6559226"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Linear Model</a:t>
          </a:r>
        </a:p>
      </dsp:txBody>
      <dsp:txXfrm>
        <a:off x="6910226" y="1127007"/>
        <a:ext cx="1152026" cy="702000"/>
      </dsp:txXfrm>
    </dsp:sp>
    <dsp:sp modelId="{71C33654-9714-4194-9342-9CF1B5474ADF}">
      <dsp:nvSpPr>
        <dsp:cNvPr id="0" name=""/>
        <dsp:cNvSpPr/>
      </dsp:nvSpPr>
      <dsp:spPr>
        <a:xfrm>
          <a:off x="6559226"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rtl="0">
            <a:lnSpc>
              <a:spcPct val="90000"/>
            </a:lnSpc>
            <a:spcBef>
              <a:spcPct val="0"/>
            </a:spcBef>
            <a:spcAft>
              <a:spcPct val="15000"/>
            </a:spcAft>
            <a:buChar char="•"/>
          </a:pPr>
          <a:r>
            <a:rPr lang="en-IN" sz="1300" kern="1200">
              <a:latin typeface="Times New Roman"/>
              <a:cs typeface="Times New Roman"/>
            </a:rPr>
            <a:t>Ridge Regression</a:t>
          </a:r>
        </a:p>
      </dsp:txBody>
      <dsp:txXfrm>
        <a:off x="6559226" y="1916757"/>
        <a:ext cx="1483221" cy="978960"/>
      </dsp:txXfrm>
    </dsp:sp>
    <dsp:sp modelId="{155C15F6-150D-4F1E-938B-1D653D67EC99}">
      <dsp:nvSpPr>
        <dsp:cNvPr id="0" name=""/>
        <dsp:cNvSpPr/>
      </dsp:nvSpPr>
      <dsp:spPr>
        <a:xfrm>
          <a:off x="8197252"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Tests</a:t>
          </a:r>
        </a:p>
      </dsp:txBody>
      <dsp:txXfrm>
        <a:off x="8548252" y="1127007"/>
        <a:ext cx="1152026" cy="702000"/>
      </dsp:txXfrm>
    </dsp:sp>
    <dsp:sp modelId="{91A66A94-8B3E-43F7-BD09-BB902E37A07A}">
      <dsp:nvSpPr>
        <dsp:cNvPr id="0" name=""/>
        <dsp:cNvSpPr/>
      </dsp:nvSpPr>
      <dsp:spPr>
        <a:xfrm>
          <a:off x="8197252"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IN" sz="1300" kern="1200">
              <a:latin typeface="Times New Roman"/>
              <a:cs typeface="Times New Roman"/>
            </a:rPr>
            <a:t>RMSE</a:t>
          </a:r>
        </a:p>
      </dsp:txBody>
      <dsp:txXfrm>
        <a:off x="8197252" y="1916757"/>
        <a:ext cx="1483221" cy="97896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CF75AD-AEC2-4378-B07E-9B85618C4F6E}">
      <dsp:nvSpPr>
        <dsp:cNvPr id="0" name=""/>
        <dsp:cNvSpPr/>
      </dsp:nvSpPr>
      <dsp:spPr>
        <a:xfrm>
          <a:off x="7120"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Data</a:t>
          </a:r>
        </a:p>
      </dsp:txBody>
      <dsp:txXfrm>
        <a:off x="358120" y="1127007"/>
        <a:ext cx="1152026" cy="702000"/>
      </dsp:txXfrm>
    </dsp:sp>
    <dsp:sp modelId="{09783776-C3B0-434F-BDF0-195B1C6B6CC9}">
      <dsp:nvSpPr>
        <dsp:cNvPr id="0" name=""/>
        <dsp:cNvSpPr/>
      </dsp:nvSpPr>
      <dsp:spPr>
        <a:xfrm>
          <a:off x="7120"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IN" sz="1300" kern="1200">
              <a:latin typeface="Times New Roman"/>
              <a:cs typeface="Times New Roman"/>
            </a:rPr>
            <a:t>Genomics</a:t>
          </a:r>
        </a:p>
        <a:p>
          <a:pPr marL="114300" lvl="1" indent="-114300" algn="l" defTabSz="577850">
            <a:lnSpc>
              <a:spcPct val="90000"/>
            </a:lnSpc>
            <a:spcBef>
              <a:spcPct val="0"/>
            </a:spcBef>
            <a:spcAft>
              <a:spcPct val="15000"/>
            </a:spcAft>
            <a:buChar char="•"/>
          </a:pPr>
          <a:r>
            <a:rPr lang="en-IN" sz="1300" kern="1200">
              <a:latin typeface="Times New Roman"/>
              <a:cs typeface="Times New Roman"/>
            </a:rPr>
            <a:t>Imaging</a:t>
          </a:r>
        </a:p>
      </dsp:txBody>
      <dsp:txXfrm>
        <a:off x="7120" y="1916757"/>
        <a:ext cx="1483221" cy="978960"/>
      </dsp:txXfrm>
    </dsp:sp>
    <dsp:sp modelId="{1CE2A8C4-68C4-418F-A726-FDB952803C9B}">
      <dsp:nvSpPr>
        <dsp:cNvPr id="0" name=""/>
        <dsp:cNvSpPr/>
      </dsp:nvSpPr>
      <dsp:spPr>
        <a:xfrm>
          <a:off x="1645147"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Feature Selection</a:t>
          </a:r>
        </a:p>
      </dsp:txBody>
      <dsp:txXfrm>
        <a:off x="1996147" y="1127007"/>
        <a:ext cx="1152026" cy="702000"/>
      </dsp:txXfrm>
    </dsp:sp>
    <dsp:sp modelId="{C0F95126-4171-48FD-9742-EFFF845E9F26}">
      <dsp:nvSpPr>
        <dsp:cNvPr id="0" name=""/>
        <dsp:cNvSpPr/>
      </dsp:nvSpPr>
      <dsp:spPr>
        <a:xfrm>
          <a:off x="1645147"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IN" sz="1300" b="0" kern="1200">
              <a:latin typeface="Times New Roman"/>
              <a:cs typeface="Times New Roman"/>
            </a:rPr>
            <a:t>LASSO</a:t>
          </a:r>
        </a:p>
        <a:p>
          <a:pPr marL="114300" lvl="1" indent="-114300" algn="l" defTabSz="577850">
            <a:lnSpc>
              <a:spcPct val="90000"/>
            </a:lnSpc>
            <a:spcBef>
              <a:spcPct val="0"/>
            </a:spcBef>
            <a:spcAft>
              <a:spcPct val="15000"/>
            </a:spcAft>
            <a:buChar char="•"/>
          </a:pPr>
          <a:r>
            <a:rPr lang="en-IN" sz="1300" b="0" kern="1200">
              <a:latin typeface="Times New Roman"/>
              <a:cs typeface="Times New Roman"/>
            </a:rPr>
            <a:t>Random Forests</a:t>
          </a:r>
        </a:p>
        <a:p>
          <a:pPr marL="114300" lvl="1" indent="-114300" algn="l" defTabSz="577850">
            <a:lnSpc>
              <a:spcPct val="90000"/>
            </a:lnSpc>
            <a:spcBef>
              <a:spcPct val="0"/>
            </a:spcBef>
            <a:spcAft>
              <a:spcPct val="15000"/>
            </a:spcAft>
            <a:buChar char="•"/>
          </a:pPr>
          <a:r>
            <a:rPr lang="en-IN" sz="1300" b="0" kern="1200">
              <a:latin typeface="Times New Roman"/>
              <a:cs typeface="Times New Roman"/>
            </a:rPr>
            <a:t>Boruta</a:t>
          </a:r>
        </a:p>
        <a:p>
          <a:pPr marL="114300" lvl="1" indent="-114300" algn="l" defTabSz="577850">
            <a:lnSpc>
              <a:spcPct val="90000"/>
            </a:lnSpc>
            <a:spcBef>
              <a:spcPct val="0"/>
            </a:spcBef>
            <a:spcAft>
              <a:spcPct val="15000"/>
            </a:spcAft>
            <a:buChar char="•"/>
          </a:pPr>
          <a:r>
            <a:rPr lang="en-IN" sz="1300" b="0" kern="1200">
              <a:latin typeface="Times New Roman"/>
              <a:cs typeface="Times New Roman"/>
            </a:rPr>
            <a:t>LM</a:t>
          </a:r>
        </a:p>
        <a:p>
          <a:pPr marL="114300" lvl="1" indent="-114300" algn="l" defTabSz="577850">
            <a:lnSpc>
              <a:spcPct val="90000"/>
            </a:lnSpc>
            <a:spcBef>
              <a:spcPct val="0"/>
            </a:spcBef>
            <a:spcAft>
              <a:spcPct val="15000"/>
            </a:spcAft>
            <a:buChar char="•"/>
          </a:pPr>
          <a:r>
            <a:rPr lang="en-IN" sz="1300" b="0" kern="1200">
              <a:latin typeface="Times New Roman"/>
              <a:cs typeface="Times New Roman"/>
            </a:rPr>
            <a:t>Bagged Trees</a:t>
          </a:r>
        </a:p>
      </dsp:txBody>
      <dsp:txXfrm>
        <a:off x="1645147" y="1916757"/>
        <a:ext cx="1483221" cy="978960"/>
      </dsp:txXfrm>
    </dsp:sp>
    <dsp:sp modelId="{AF62A1AA-B6E3-4185-8D4F-FB6B63C054AF}">
      <dsp:nvSpPr>
        <dsp:cNvPr id="0" name=""/>
        <dsp:cNvSpPr/>
      </dsp:nvSpPr>
      <dsp:spPr>
        <a:xfrm>
          <a:off x="3283173"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Transformation</a:t>
          </a:r>
        </a:p>
      </dsp:txBody>
      <dsp:txXfrm>
        <a:off x="3634173" y="1127007"/>
        <a:ext cx="1152026" cy="702000"/>
      </dsp:txXfrm>
    </dsp:sp>
    <dsp:sp modelId="{EF362DCA-29A5-4953-9EEA-1428B376A117}">
      <dsp:nvSpPr>
        <dsp:cNvPr id="0" name=""/>
        <dsp:cNvSpPr/>
      </dsp:nvSpPr>
      <dsp:spPr>
        <a:xfrm>
          <a:off x="3283173"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rtl="0">
            <a:lnSpc>
              <a:spcPct val="90000"/>
            </a:lnSpc>
            <a:spcBef>
              <a:spcPct val="0"/>
            </a:spcBef>
            <a:spcAft>
              <a:spcPct val="15000"/>
            </a:spcAft>
            <a:buChar char="•"/>
          </a:pPr>
          <a:r>
            <a:rPr lang="en-IN" sz="1300" kern="1200">
              <a:latin typeface="Times New Roman"/>
              <a:cs typeface="Times New Roman"/>
            </a:rPr>
            <a:t>Box-Cox </a:t>
          </a:r>
        </a:p>
      </dsp:txBody>
      <dsp:txXfrm>
        <a:off x="3283173" y="1916757"/>
        <a:ext cx="1483221" cy="978960"/>
      </dsp:txXfrm>
    </dsp:sp>
    <dsp:sp modelId="{3934BEAF-0690-4DDB-B141-625F7F41E895}">
      <dsp:nvSpPr>
        <dsp:cNvPr id="0" name=""/>
        <dsp:cNvSpPr/>
      </dsp:nvSpPr>
      <dsp:spPr>
        <a:xfrm>
          <a:off x="4921199" y="1127007"/>
          <a:ext cx="1854026" cy="702000"/>
        </a:xfrm>
        <a:prstGeom prst="chevron">
          <a:avLst/>
        </a:prstGeom>
        <a:solidFill>
          <a:srgbClr val="FFCB05"/>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IN" sz="1300" kern="1200">
              <a:latin typeface="Times New Roman"/>
              <a:cs typeface="Times New Roman"/>
            </a:rPr>
            <a:t>Stability Selection</a:t>
          </a:r>
        </a:p>
      </dsp:txBody>
      <dsp:txXfrm>
        <a:off x="5272199" y="1127007"/>
        <a:ext cx="1152026" cy="702000"/>
      </dsp:txXfrm>
    </dsp:sp>
    <dsp:sp modelId="{4915A645-E147-431F-8ECF-7367D1B5ADA6}">
      <dsp:nvSpPr>
        <dsp:cNvPr id="0" name=""/>
        <dsp:cNvSpPr/>
      </dsp:nvSpPr>
      <dsp:spPr>
        <a:xfrm>
          <a:off x="4921199"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IN" sz="1300" kern="1200">
              <a:latin typeface="Times New Roman"/>
              <a:cs typeface="Times New Roman"/>
            </a:rPr>
            <a:t>Robustness</a:t>
          </a:r>
        </a:p>
      </dsp:txBody>
      <dsp:txXfrm>
        <a:off x="4921199" y="1916757"/>
        <a:ext cx="1483221" cy="978960"/>
      </dsp:txXfrm>
    </dsp:sp>
    <dsp:sp modelId="{771D2646-FC69-4DA8-84A1-38CEECCF4816}">
      <dsp:nvSpPr>
        <dsp:cNvPr id="0" name=""/>
        <dsp:cNvSpPr/>
      </dsp:nvSpPr>
      <dsp:spPr>
        <a:xfrm>
          <a:off x="6559226"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Linear Model</a:t>
          </a:r>
        </a:p>
      </dsp:txBody>
      <dsp:txXfrm>
        <a:off x="6910226" y="1127007"/>
        <a:ext cx="1152026" cy="702000"/>
      </dsp:txXfrm>
    </dsp:sp>
    <dsp:sp modelId="{71C33654-9714-4194-9342-9CF1B5474ADF}">
      <dsp:nvSpPr>
        <dsp:cNvPr id="0" name=""/>
        <dsp:cNvSpPr/>
      </dsp:nvSpPr>
      <dsp:spPr>
        <a:xfrm>
          <a:off x="6559226"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rtl="0">
            <a:lnSpc>
              <a:spcPct val="90000"/>
            </a:lnSpc>
            <a:spcBef>
              <a:spcPct val="0"/>
            </a:spcBef>
            <a:spcAft>
              <a:spcPct val="15000"/>
            </a:spcAft>
            <a:buChar char="•"/>
          </a:pPr>
          <a:r>
            <a:rPr lang="en-IN" sz="1300" kern="1200">
              <a:latin typeface="Times New Roman"/>
              <a:cs typeface="Times New Roman"/>
            </a:rPr>
            <a:t>Ridge Regression</a:t>
          </a:r>
        </a:p>
      </dsp:txBody>
      <dsp:txXfrm>
        <a:off x="6559226" y="1916757"/>
        <a:ext cx="1483221" cy="978960"/>
      </dsp:txXfrm>
    </dsp:sp>
    <dsp:sp modelId="{155C15F6-150D-4F1E-938B-1D653D67EC99}">
      <dsp:nvSpPr>
        <dsp:cNvPr id="0" name=""/>
        <dsp:cNvSpPr/>
      </dsp:nvSpPr>
      <dsp:spPr>
        <a:xfrm>
          <a:off x="8197252"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Tests</a:t>
          </a:r>
        </a:p>
      </dsp:txBody>
      <dsp:txXfrm>
        <a:off x="8548252" y="1127007"/>
        <a:ext cx="1152026" cy="702000"/>
      </dsp:txXfrm>
    </dsp:sp>
    <dsp:sp modelId="{91A66A94-8B3E-43F7-BD09-BB902E37A07A}">
      <dsp:nvSpPr>
        <dsp:cNvPr id="0" name=""/>
        <dsp:cNvSpPr/>
      </dsp:nvSpPr>
      <dsp:spPr>
        <a:xfrm>
          <a:off x="8197252"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IN" sz="1300" kern="1200">
              <a:latin typeface="Times New Roman"/>
              <a:cs typeface="Times New Roman"/>
            </a:rPr>
            <a:t>RMSE</a:t>
          </a:r>
        </a:p>
      </dsp:txBody>
      <dsp:txXfrm>
        <a:off x="8197252" y="1916757"/>
        <a:ext cx="1483221" cy="9789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CF75AD-AEC2-4378-B07E-9B85618C4F6E}">
      <dsp:nvSpPr>
        <dsp:cNvPr id="0" name=""/>
        <dsp:cNvSpPr/>
      </dsp:nvSpPr>
      <dsp:spPr>
        <a:xfrm>
          <a:off x="7120"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Data</a:t>
          </a:r>
        </a:p>
      </dsp:txBody>
      <dsp:txXfrm>
        <a:off x="358120" y="1127007"/>
        <a:ext cx="1152026" cy="702000"/>
      </dsp:txXfrm>
    </dsp:sp>
    <dsp:sp modelId="{09783776-C3B0-434F-BDF0-195B1C6B6CC9}">
      <dsp:nvSpPr>
        <dsp:cNvPr id="0" name=""/>
        <dsp:cNvSpPr/>
      </dsp:nvSpPr>
      <dsp:spPr>
        <a:xfrm>
          <a:off x="7120"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IN" sz="1300" kern="1200">
              <a:latin typeface="Times New Roman"/>
              <a:cs typeface="Times New Roman"/>
            </a:rPr>
            <a:t>Genomics</a:t>
          </a:r>
        </a:p>
        <a:p>
          <a:pPr marL="114300" lvl="1" indent="-114300" algn="l" defTabSz="577850">
            <a:lnSpc>
              <a:spcPct val="90000"/>
            </a:lnSpc>
            <a:spcBef>
              <a:spcPct val="0"/>
            </a:spcBef>
            <a:spcAft>
              <a:spcPct val="15000"/>
            </a:spcAft>
            <a:buChar char="•"/>
          </a:pPr>
          <a:r>
            <a:rPr lang="en-IN" sz="1300" kern="1200">
              <a:latin typeface="Times New Roman"/>
              <a:cs typeface="Times New Roman"/>
            </a:rPr>
            <a:t>Imaging</a:t>
          </a:r>
        </a:p>
      </dsp:txBody>
      <dsp:txXfrm>
        <a:off x="7120" y="1916757"/>
        <a:ext cx="1483221" cy="978960"/>
      </dsp:txXfrm>
    </dsp:sp>
    <dsp:sp modelId="{1CE2A8C4-68C4-418F-A726-FDB952803C9B}">
      <dsp:nvSpPr>
        <dsp:cNvPr id="0" name=""/>
        <dsp:cNvSpPr/>
      </dsp:nvSpPr>
      <dsp:spPr>
        <a:xfrm>
          <a:off x="1645147"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Feature Selection</a:t>
          </a:r>
        </a:p>
      </dsp:txBody>
      <dsp:txXfrm>
        <a:off x="1996147" y="1127007"/>
        <a:ext cx="1152026" cy="702000"/>
      </dsp:txXfrm>
    </dsp:sp>
    <dsp:sp modelId="{C0F95126-4171-48FD-9742-EFFF845E9F26}">
      <dsp:nvSpPr>
        <dsp:cNvPr id="0" name=""/>
        <dsp:cNvSpPr/>
      </dsp:nvSpPr>
      <dsp:spPr>
        <a:xfrm>
          <a:off x="1645147"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IN" sz="1300" b="0" kern="1200">
              <a:latin typeface="Times New Roman"/>
              <a:cs typeface="Times New Roman"/>
            </a:rPr>
            <a:t>LASSO</a:t>
          </a:r>
        </a:p>
        <a:p>
          <a:pPr marL="114300" lvl="1" indent="-114300" algn="l" defTabSz="577850">
            <a:lnSpc>
              <a:spcPct val="90000"/>
            </a:lnSpc>
            <a:spcBef>
              <a:spcPct val="0"/>
            </a:spcBef>
            <a:spcAft>
              <a:spcPct val="15000"/>
            </a:spcAft>
            <a:buChar char="•"/>
          </a:pPr>
          <a:r>
            <a:rPr lang="en-IN" sz="1300" b="0" kern="1200">
              <a:latin typeface="Times New Roman"/>
              <a:cs typeface="Times New Roman"/>
            </a:rPr>
            <a:t>Random Forests</a:t>
          </a:r>
        </a:p>
        <a:p>
          <a:pPr marL="114300" lvl="1" indent="-114300" algn="l" defTabSz="577850">
            <a:lnSpc>
              <a:spcPct val="90000"/>
            </a:lnSpc>
            <a:spcBef>
              <a:spcPct val="0"/>
            </a:spcBef>
            <a:spcAft>
              <a:spcPct val="15000"/>
            </a:spcAft>
            <a:buChar char="•"/>
          </a:pPr>
          <a:r>
            <a:rPr lang="en-IN" sz="1300" b="0" kern="1200">
              <a:latin typeface="Times New Roman"/>
              <a:cs typeface="Times New Roman"/>
            </a:rPr>
            <a:t>Boruta</a:t>
          </a:r>
        </a:p>
        <a:p>
          <a:pPr marL="114300" lvl="1" indent="-114300" algn="l" defTabSz="577850">
            <a:lnSpc>
              <a:spcPct val="90000"/>
            </a:lnSpc>
            <a:spcBef>
              <a:spcPct val="0"/>
            </a:spcBef>
            <a:spcAft>
              <a:spcPct val="15000"/>
            </a:spcAft>
            <a:buChar char="•"/>
          </a:pPr>
          <a:r>
            <a:rPr lang="en-IN" sz="1300" b="0" kern="1200">
              <a:latin typeface="Times New Roman"/>
              <a:cs typeface="Times New Roman"/>
            </a:rPr>
            <a:t>LM</a:t>
          </a:r>
        </a:p>
        <a:p>
          <a:pPr marL="114300" lvl="1" indent="-114300" algn="l" defTabSz="577850">
            <a:lnSpc>
              <a:spcPct val="90000"/>
            </a:lnSpc>
            <a:spcBef>
              <a:spcPct val="0"/>
            </a:spcBef>
            <a:spcAft>
              <a:spcPct val="15000"/>
            </a:spcAft>
            <a:buChar char="•"/>
          </a:pPr>
          <a:r>
            <a:rPr lang="en-IN" sz="1300" b="0" kern="1200">
              <a:latin typeface="Times New Roman"/>
              <a:cs typeface="Times New Roman"/>
            </a:rPr>
            <a:t>Bagged Trees</a:t>
          </a:r>
        </a:p>
      </dsp:txBody>
      <dsp:txXfrm>
        <a:off x="1645147" y="1916757"/>
        <a:ext cx="1483221" cy="978960"/>
      </dsp:txXfrm>
    </dsp:sp>
    <dsp:sp modelId="{AF62A1AA-B6E3-4185-8D4F-FB6B63C054AF}">
      <dsp:nvSpPr>
        <dsp:cNvPr id="0" name=""/>
        <dsp:cNvSpPr/>
      </dsp:nvSpPr>
      <dsp:spPr>
        <a:xfrm>
          <a:off x="3283173"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Transformation</a:t>
          </a:r>
        </a:p>
      </dsp:txBody>
      <dsp:txXfrm>
        <a:off x="3634173" y="1127007"/>
        <a:ext cx="1152026" cy="702000"/>
      </dsp:txXfrm>
    </dsp:sp>
    <dsp:sp modelId="{EF362DCA-29A5-4953-9EEA-1428B376A117}">
      <dsp:nvSpPr>
        <dsp:cNvPr id="0" name=""/>
        <dsp:cNvSpPr/>
      </dsp:nvSpPr>
      <dsp:spPr>
        <a:xfrm>
          <a:off x="3283173"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rtl="0">
            <a:lnSpc>
              <a:spcPct val="90000"/>
            </a:lnSpc>
            <a:spcBef>
              <a:spcPct val="0"/>
            </a:spcBef>
            <a:spcAft>
              <a:spcPct val="15000"/>
            </a:spcAft>
            <a:buChar char="•"/>
          </a:pPr>
          <a:r>
            <a:rPr lang="en-IN" sz="1300" kern="1200">
              <a:latin typeface="Times New Roman"/>
              <a:cs typeface="Times New Roman"/>
            </a:rPr>
            <a:t>Box-Cox </a:t>
          </a:r>
        </a:p>
      </dsp:txBody>
      <dsp:txXfrm>
        <a:off x="3283173" y="1916757"/>
        <a:ext cx="1483221" cy="978960"/>
      </dsp:txXfrm>
    </dsp:sp>
    <dsp:sp modelId="{3934BEAF-0690-4DDB-B141-625F7F41E895}">
      <dsp:nvSpPr>
        <dsp:cNvPr id="0" name=""/>
        <dsp:cNvSpPr/>
      </dsp:nvSpPr>
      <dsp:spPr>
        <a:xfrm>
          <a:off x="4921199"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IN" sz="1300" kern="1200">
              <a:latin typeface="Times New Roman"/>
              <a:cs typeface="Times New Roman"/>
            </a:rPr>
            <a:t>Stability Selection</a:t>
          </a:r>
        </a:p>
      </dsp:txBody>
      <dsp:txXfrm>
        <a:off x="5272199" y="1127007"/>
        <a:ext cx="1152026" cy="702000"/>
      </dsp:txXfrm>
    </dsp:sp>
    <dsp:sp modelId="{4915A645-E147-431F-8ECF-7367D1B5ADA6}">
      <dsp:nvSpPr>
        <dsp:cNvPr id="0" name=""/>
        <dsp:cNvSpPr/>
      </dsp:nvSpPr>
      <dsp:spPr>
        <a:xfrm>
          <a:off x="4921199"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IN" sz="1300" kern="1200">
              <a:latin typeface="Times New Roman"/>
              <a:cs typeface="Times New Roman"/>
            </a:rPr>
            <a:t>Robustness</a:t>
          </a:r>
        </a:p>
      </dsp:txBody>
      <dsp:txXfrm>
        <a:off x="4921199" y="1916757"/>
        <a:ext cx="1483221" cy="978960"/>
      </dsp:txXfrm>
    </dsp:sp>
    <dsp:sp modelId="{771D2646-FC69-4DA8-84A1-38CEECCF4816}">
      <dsp:nvSpPr>
        <dsp:cNvPr id="0" name=""/>
        <dsp:cNvSpPr/>
      </dsp:nvSpPr>
      <dsp:spPr>
        <a:xfrm>
          <a:off x="6559226" y="1127007"/>
          <a:ext cx="1854026" cy="702000"/>
        </a:xfrm>
        <a:prstGeom prst="chevron">
          <a:avLst/>
        </a:prstGeom>
        <a:solidFill>
          <a:srgbClr val="FFCB05"/>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Linear Model</a:t>
          </a:r>
        </a:p>
      </dsp:txBody>
      <dsp:txXfrm>
        <a:off x="6910226" y="1127007"/>
        <a:ext cx="1152026" cy="702000"/>
      </dsp:txXfrm>
    </dsp:sp>
    <dsp:sp modelId="{71C33654-9714-4194-9342-9CF1B5474ADF}">
      <dsp:nvSpPr>
        <dsp:cNvPr id="0" name=""/>
        <dsp:cNvSpPr/>
      </dsp:nvSpPr>
      <dsp:spPr>
        <a:xfrm>
          <a:off x="6559226"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rtl="0">
            <a:lnSpc>
              <a:spcPct val="90000"/>
            </a:lnSpc>
            <a:spcBef>
              <a:spcPct val="0"/>
            </a:spcBef>
            <a:spcAft>
              <a:spcPct val="15000"/>
            </a:spcAft>
            <a:buChar char="•"/>
          </a:pPr>
          <a:r>
            <a:rPr lang="en-IN" sz="1300" kern="1200">
              <a:latin typeface="Times New Roman"/>
              <a:cs typeface="Times New Roman"/>
            </a:rPr>
            <a:t>Ridge Regression</a:t>
          </a:r>
        </a:p>
      </dsp:txBody>
      <dsp:txXfrm>
        <a:off x="6559226" y="1916757"/>
        <a:ext cx="1483221" cy="978960"/>
      </dsp:txXfrm>
    </dsp:sp>
    <dsp:sp modelId="{155C15F6-150D-4F1E-938B-1D653D67EC99}">
      <dsp:nvSpPr>
        <dsp:cNvPr id="0" name=""/>
        <dsp:cNvSpPr/>
      </dsp:nvSpPr>
      <dsp:spPr>
        <a:xfrm>
          <a:off x="8197252"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Tests</a:t>
          </a:r>
        </a:p>
      </dsp:txBody>
      <dsp:txXfrm>
        <a:off x="8548252" y="1127007"/>
        <a:ext cx="1152026" cy="702000"/>
      </dsp:txXfrm>
    </dsp:sp>
    <dsp:sp modelId="{91A66A94-8B3E-43F7-BD09-BB902E37A07A}">
      <dsp:nvSpPr>
        <dsp:cNvPr id="0" name=""/>
        <dsp:cNvSpPr/>
      </dsp:nvSpPr>
      <dsp:spPr>
        <a:xfrm>
          <a:off x="8197252"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IN" sz="1300" kern="1200">
              <a:latin typeface="Times New Roman"/>
              <a:cs typeface="Times New Roman"/>
            </a:rPr>
            <a:t>RMSE</a:t>
          </a:r>
        </a:p>
      </dsp:txBody>
      <dsp:txXfrm>
        <a:off x="8197252" y="1916757"/>
        <a:ext cx="1483221" cy="97896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CF75AD-AEC2-4378-B07E-9B85618C4F6E}">
      <dsp:nvSpPr>
        <dsp:cNvPr id="0" name=""/>
        <dsp:cNvSpPr/>
      </dsp:nvSpPr>
      <dsp:spPr>
        <a:xfrm>
          <a:off x="7120"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Data</a:t>
          </a:r>
        </a:p>
      </dsp:txBody>
      <dsp:txXfrm>
        <a:off x="358120" y="1127007"/>
        <a:ext cx="1152026" cy="702000"/>
      </dsp:txXfrm>
    </dsp:sp>
    <dsp:sp modelId="{09783776-C3B0-434F-BDF0-195B1C6B6CC9}">
      <dsp:nvSpPr>
        <dsp:cNvPr id="0" name=""/>
        <dsp:cNvSpPr/>
      </dsp:nvSpPr>
      <dsp:spPr>
        <a:xfrm>
          <a:off x="7120"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IN" sz="1300" kern="1200">
              <a:latin typeface="Times New Roman"/>
              <a:cs typeface="Times New Roman"/>
            </a:rPr>
            <a:t>Genomics</a:t>
          </a:r>
        </a:p>
        <a:p>
          <a:pPr marL="114300" lvl="1" indent="-114300" algn="l" defTabSz="577850">
            <a:lnSpc>
              <a:spcPct val="90000"/>
            </a:lnSpc>
            <a:spcBef>
              <a:spcPct val="0"/>
            </a:spcBef>
            <a:spcAft>
              <a:spcPct val="15000"/>
            </a:spcAft>
            <a:buChar char="•"/>
          </a:pPr>
          <a:r>
            <a:rPr lang="en-IN" sz="1300" kern="1200">
              <a:latin typeface="Times New Roman"/>
              <a:cs typeface="Times New Roman"/>
            </a:rPr>
            <a:t>Imaging</a:t>
          </a:r>
        </a:p>
      </dsp:txBody>
      <dsp:txXfrm>
        <a:off x="7120" y="1916757"/>
        <a:ext cx="1483221" cy="978960"/>
      </dsp:txXfrm>
    </dsp:sp>
    <dsp:sp modelId="{1CE2A8C4-68C4-418F-A726-FDB952803C9B}">
      <dsp:nvSpPr>
        <dsp:cNvPr id="0" name=""/>
        <dsp:cNvSpPr/>
      </dsp:nvSpPr>
      <dsp:spPr>
        <a:xfrm>
          <a:off x="1645147"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Feature Selection</a:t>
          </a:r>
        </a:p>
      </dsp:txBody>
      <dsp:txXfrm>
        <a:off x="1996147" y="1127007"/>
        <a:ext cx="1152026" cy="702000"/>
      </dsp:txXfrm>
    </dsp:sp>
    <dsp:sp modelId="{C0F95126-4171-48FD-9742-EFFF845E9F26}">
      <dsp:nvSpPr>
        <dsp:cNvPr id="0" name=""/>
        <dsp:cNvSpPr/>
      </dsp:nvSpPr>
      <dsp:spPr>
        <a:xfrm>
          <a:off x="1645147"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IN" sz="1300" b="0" kern="1200">
              <a:latin typeface="Times New Roman"/>
              <a:cs typeface="Times New Roman"/>
            </a:rPr>
            <a:t>LASSO</a:t>
          </a:r>
        </a:p>
        <a:p>
          <a:pPr marL="114300" lvl="1" indent="-114300" algn="l" defTabSz="577850">
            <a:lnSpc>
              <a:spcPct val="90000"/>
            </a:lnSpc>
            <a:spcBef>
              <a:spcPct val="0"/>
            </a:spcBef>
            <a:spcAft>
              <a:spcPct val="15000"/>
            </a:spcAft>
            <a:buChar char="•"/>
          </a:pPr>
          <a:r>
            <a:rPr lang="en-IN" sz="1300" b="0" kern="1200">
              <a:latin typeface="Times New Roman"/>
              <a:cs typeface="Times New Roman"/>
            </a:rPr>
            <a:t>Random Forests</a:t>
          </a:r>
        </a:p>
        <a:p>
          <a:pPr marL="114300" lvl="1" indent="-114300" algn="l" defTabSz="577850">
            <a:lnSpc>
              <a:spcPct val="90000"/>
            </a:lnSpc>
            <a:spcBef>
              <a:spcPct val="0"/>
            </a:spcBef>
            <a:spcAft>
              <a:spcPct val="15000"/>
            </a:spcAft>
            <a:buChar char="•"/>
          </a:pPr>
          <a:r>
            <a:rPr lang="en-IN" sz="1300" b="0" kern="1200">
              <a:latin typeface="Times New Roman"/>
              <a:cs typeface="Times New Roman"/>
            </a:rPr>
            <a:t>Boruta</a:t>
          </a:r>
        </a:p>
        <a:p>
          <a:pPr marL="114300" lvl="1" indent="-114300" algn="l" defTabSz="577850">
            <a:lnSpc>
              <a:spcPct val="90000"/>
            </a:lnSpc>
            <a:spcBef>
              <a:spcPct val="0"/>
            </a:spcBef>
            <a:spcAft>
              <a:spcPct val="15000"/>
            </a:spcAft>
            <a:buChar char="•"/>
          </a:pPr>
          <a:r>
            <a:rPr lang="en-IN" sz="1300" b="0" kern="1200">
              <a:latin typeface="Times New Roman"/>
              <a:cs typeface="Times New Roman"/>
            </a:rPr>
            <a:t>LM</a:t>
          </a:r>
        </a:p>
        <a:p>
          <a:pPr marL="114300" lvl="1" indent="-114300" algn="l" defTabSz="577850">
            <a:lnSpc>
              <a:spcPct val="90000"/>
            </a:lnSpc>
            <a:spcBef>
              <a:spcPct val="0"/>
            </a:spcBef>
            <a:spcAft>
              <a:spcPct val="15000"/>
            </a:spcAft>
            <a:buChar char="•"/>
          </a:pPr>
          <a:r>
            <a:rPr lang="en-IN" sz="1300" b="0" kern="1200">
              <a:latin typeface="Times New Roman"/>
              <a:cs typeface="Times New Roman"/>
            </a:rPr>
            <a:t>Bagged Trees</a:t>
          </a:r>
        </a:p>
      </dsp:txBody>
      <dsp:txXfrm>
        <a:off x="1645147" y="1916757"/>
        <a:ext cx="1483221" cy="978960"/>
      </dsp:txXfrm>
    </dsp:sp>
    <dsp:sp modelId="{AF62A1AA-B6E3-4185-8D4F-FB6B63C054AF}">
      <dsp:nvSpPr>
        <dsp:cNvPr id="0" name=""/>
        <dsp:cNvSpPr/>
      </dsp:nvSpPr>
      <dsp:spPr>
        <a:xfrm>
          <a:off x="3283173"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Transformation</a:t>
          </a:r>
        </a:p>
      </dsp:txBody>
      <dsp:txXfrm>
        <a:off x="3634173" y="1127007"/>
        <a:ext cx="1152026" cy="702000"/>
      </dsp:txXfrm>
    </dsp:sp>
    <dsp:sp modelId="{EF362DCA-29A5-4953-9EEA-1428B376A117}">
      <dsp:nvSpPr>
        <dsp:cNvPr id="0" name=""/>
        <dsp:cNvSpPr/>
      </dsp:nvSpPr>
      <dsp:spPr>
        <a:xfrm>
          <a:off x="3283173"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rtl="0">
            <a:lnSpc>
              <a:spcPct val="90000"/>
            </a:lnSpc>
            <a:spcBef>
              <a:spcPct val="0"/>
            </a:spcBef>
            <a:spcAft>
              <a:spcPct val="15000"/>
            </a:spcAft>
            <a:buChar char="•"/>
          </a:pPr>
          <a:r>
            <a:rPr lang="en-IN" sz="1300" kern="1200">
              <a:latin typeface="Times New Roman"/>
              <a:cs typeface="Times New Roman"/>
            </a:rPr>
            <a:t>Box-Cox </a:t>
          </a:r>
        </a:p>
      </dsp:txBody>
      <dsp:txXfrm>
        <a:off x="3283173" y="1916757"/>
        <a:ext cx="1483221" cy="978960"/>
      </dsp:txXfrm>
    </dsp:sp>
    <dsp:sp modelId="{3934BEAF-0690-4DDB-B141-625F7F41E895}">
      <dsp:nvSpPr>
        <dsp:cNvPr id="0" name=""/>
        <dsp:cNvSpPr/>
      </dsp:nvSpPr>
      <dsp:spPr>
        <a:xfrm>
          <a:off x="4921199"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IN" sz="1300" kern="1200">
              <a:latin typeface="Times New Roman"/>
              <a:cs typeface="Times New Roman"/>
            </a:rPr>
            <a:t>Stability Selection</a:t>
          </a:r>
        </a:p>
      </dsp:txBody>
      <dsp:txXfrm>
        <a:off x="5272199" y="1127007"/>
        <a:ext cx="1152026" cy="702000"/>
      </dsp:txXfrm>
    </dsp:sp>
    <dsp:sp modelId="{4915A645-E147-431F-8ECF-7367D1B5ADA6}">
      <dsp:nvSpPr>
        <dsp:cNvPr id="0" name=""/>
        <dsp:cNvSpPr/>
      </dsp:nvSpPr>
      <dsp:spPr>
        <a:xfrm>
          <a:off x="4921199"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IN" sz="1300" kern="1200">
              <a:latin typeface="Times New Roman"/>
              <a:cs typeface="Times New Roman"/>
            </a:rPr>
            <a:t>Robustness</a:t>
          </a:r>
        </a:p>
      </dsp:txBody>
      <dsp:txXfrm>
        <a:off x="4921199" y="1916757"/>
        <a:ext cx="1483221" cy="978960"/>
      </dsp:txXfrm>
    </dsp:sp>
    <dsp:sp modelId="{771D2646-FC69-4DA8-84A1-38CEECCF4816}">
      <dsp:nvSpPr>
        <dsp:cNvPr id="0" name=""/>
        <dsp:cNvSpPr/>
      </dsp:nvSpPr>
      <dsp:spPr>
        <a:xfrm>
          <a:off x="6559226"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Linear Model</a:t>
          </a:r>
        </a:p>
      </dsp:txBody>
      <dsp:txXfrm>
        <a:off x="6910226" y="1127007"/>
        <a:ext cx="1152026" cy="702000"/>
      </dsp:txXfrm>
    </dsp:sp>
    <dsp:sp modelId="{71C33654-9714-4194-9342-9CF1B5474ADF}">
      <dsp:nvSpPr>
        <dsp:cNvPr id="0" name=""/>
        <dsp:cNvSpPr/>
      </dsp:nvSpPr>
      <dsp:spPr>
        <a:xfrm>
          <a:off x="6559226"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rtl="0">
            <a:lnSpc>
              <a:spcPct val="90000"/>
            </a:lnSpc>
            <a:spcBef>
              <a:spcPct val="0"/>
            </a:spcBef>
            <a:spcAft>
              <a:spcPct val="15000"/>
            </a:spcAft>
            <a:buChar char="•"/>
          </a:pPr>
          <a:r>
            <a:rPr lang="en-IN" sz="1300" kern="1200">
              <a:latin typeface="Times New Roman"/>
              <a:cs typeface="Times New Roman"/>
            </a:rPr>
            <a:t>Ridge Regression</a:t>
          </a:r>
        </a:p>
      </dsp:txBody>
      <dsp:txXfrm>
        <a:off x="6559226" y="1916757"/>
        <a:ext cx="1483221" cy="978960"/>
      </dsp:txXfrm>
    </dsp:sp>
    <dsp:sp modelId="{155C15F6-150D-4F1E-938B-1D653D67EC99}">
      <dsp:nvSpPr>
        <dsp:cNvPr id="0" name=""/>
        <dsp:cNvSpPr/>
      </dsp:nvSpPr>
      <dsp:spPr>
        <a:xfrm>
          <a:off x="8197252" y="1127007"/>
          <a:ext cx="1854026" cy="702000"/>
        </a:xfrm>
        <a:prstGeom prst="chevron">
          <a:avLst/>
        </a:prstGeom>
        <a:solidFill>
          <a:srgbClr val="FFCB05"/>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Tests</a:t>
          </a:r>
        </a:p>
      </dsp:txBody>
      <dsp:txXfrm>
        <a:off x="8548252" y="1127007"/>
        <a:ext cx="1152026" cy="702000"/>
      </dsp:txXfrm>
    </dsp:sp>
    <dsp:sp modelId="{91A66A94-8B3E-43F7-BD09-BB902E37A07A}">
      <dsp:nvSpPr>
        <dsp:cNvPr id="0" name=""/>
        <dsp:cNvSpPr/>
      </dsp:nvSpPr>
      <dsp:spPr>
        <a:xfrm>
          <a:off x="8197252"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IN" sz="1300" kern="1200">
              <a:latin typeface="Times New Roman"/>
              <a:cs typeface="Times New Roman"/>
            </a:rPr>
            <a:t>RMSE</a:t>
          </a:r>
        </a:p>
      </dsp:txBody>
      <dsp:txXfrm>
        <a:off x="8197252" y="1916757"/>
        <a:ext cx="1483221" cy="9789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CF75AD-AEC2-4378-B07E-9B85618C4F6E}">
      <dsp:nvSpPr>
        <dsp:cNvPr id="0" name=""/>
        <dsp:cNvSpPr/>
      </dsp:nvSpPr>
      <dsp:spPr>
        <a:xfrm>
          <a:off x="7120" y="1127007"/>
          <a:ext cx="1854026" cy="702000"/>
        </a:xfrm>
        <a:prstGeom prst="chevron">
          <a:avLst/>
        </a:prstGeom>
        <a:solidFill>
          <a:srgbClr val="FFCB05"/>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Data</a:t>
          </a:r>
        </a:p>
      </dsp:txBody>
      <dsp:txXfrm>
        <a:off x="358120" y="1127007"/>
        <a:ext cx="1152026" cy="702000"/>
      </dsp:txXfrm>
    </dsp:sp>
    <dsp:sp modelId="{09783776-C3B0-434F-BDF0-195B1C6B6CC9}">
      <dsp:nvSpPr>
        <dsp:cNvPr id="0" name=""/>
        <dsp:cNvSpPr/>
      </dsp:nvSpPr>
      <dsp:spPr>
        <a:xfrm>
          <a:off x="7120"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IN" sz="1300" kern="1200">
              <a:latin typeface="Times New Roman"/>
              <a:cs typeface="Times New Roman"/>
            </a:rPr>
            <a:t>Genomics</a:t>
          </a:r>
        </a:p>
        <a:p>
          <a:pPr marL="114300" lvl="1" indent="-114300" algn="l" defTabSz="577850">
            <a:lnSpc>
              <a:spcPct val="90000"/>
            </a:lnSpc>
            <a:spcBef>
              <a:spcPct val="0"/>
            </a:spcBef>
            <a:spcAft>
              <a:spcPct val="15000"/>
            </a:spcAft>
            <a:buChar char="•"/>
          </a:pPr>
          <a:r>
            <a:rPr lang="en-IN" sz="1300" kern="1200">
              <a:latin typeface="Times New Roman"/>
              <a:cs typeface="Times New Roman"/>
            </a:rPr>
            <a:t>Imaging</a:t>
          </a:r>
        </a:p>
      </dsp:txBody>
      <dsp:txXfrm>
        <a:off x="7120" y="1916757"/>
        <a:ext cx="1483221" cy="978960"/>
      </dsp:txXfrm>
    </dsp:sp>
    <dsp:sp modelId="{1CE2A8C4-68C4-418F-A726-FDB952803C9B}">
      <dsp:nvSpPr>
        <dsp:cNvPr id="0" name=""/>
        <dsp:cNvSpPr/>
      </dsp:nvSpPr>
      <dsp:spPr>
        <a:xfrm>
          <a:off x="1645147"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Feature Selection</a:t>
          </a:r>
        </a:p>
      </dsp:txBody>
      <dsp:txXfrm>
        <a:off x="1996147" y="1127007"/>
        <a:ext cx="1152026" cy="702000"/>
      </dsp:txXfrm>
    </dsp:sp>
    <dsp:sp modelId="{C0F95126-4171-48FD-9742-EFFF845E9F26}">
      <dsp:nvSpPr>
        <dsp:cNvPr id="0" name=""/>
        <dsp:cNvSpPr/>
      </dsp:nvSpPr>
      <dsp:spPr>
        <a:xfrm>
          <a:off x="1645147"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IN" sz="1300" b="0" kern="1200">
              <a:latin typeface="Times New Roman"/>
              <a:cs typeface="Times New Roman"/>
            </a:rPr>
            <a:t>LASSO</a:t>
          </a:r>
        </a:p>
        <a:p>
          <a:pPr marL="114300" lvl="1" indent="-114300" algn="l" defTabSz="577850">
            <a:lnSpc>
              <a:spcPct val="90000"/>
            </a:lnSpc>
            <a:spcBef>
              <a:spcPct val="0"/>
            </a:spcBef>
            <a:spcAft>
              <a:spcPct val="15000"/>
            </a:spcAft>
            <a:buChar char="•"/>
          </a:pPr>
          <a:r>
            <a:rPr lang="en-IN" sz="1300" b="0" kern="1200">
              <a:latin typeface="Times New Roman"/>
              <a:cs typeface="Times New Roman"/>
            </a:rPr>
            <a:t>Random Forests</a:t>
          </a:r>
        </a:p>
        <a:p>
          <a:pPr marL="114300" lvl="1" indent="-114300" algn="l" defTabSz="577850">
            <a:lnSpc>
              <a:spcPct val="90000"/>
            </a:lnSpc>
            <a:spcBef>
              <a:spcPct val="0"/>
            </a:spcBef>
            <a:spcAft>
              <a:spcPct val="15000"/>
            </a:spcAft>
            <a:buChar char="•"/>
          </a:pPr>
          <a:r>
            <a:rPr lang="en-IN" sz="1300" b="0" kern="1200">
              <a:latin typeface="Times New Roman"/>
              <a:cs typeface="Times New Roman"/>
            </a:rPr>
            <a:t>Boruta</a:t>
          </a:r>
        </a:p>
        <a:p>
          <a:pPr marL="114300" lvl="1" indent="-114300" algn="l" defTabSz="577850">
            <a:lnSpc>
              <a:spcPct val="90000"/>
            </a:lnSpc>
            <a:spcBef>
              <a:spcPct val="0"/>
            </a:spcBef>
            <a:spcAft>
              <a:spcPct val="15000"/>
            </a:spcAft>
            <a:buChar char="•"/>
          </a:pPr>
          <a:r>
            <a:rPr lang="en-IN" sz="1300" b="0" kern="1200">
              <a:latin typeface="Times New Roman"/>
              <a:cs typeface="Times New Roman"/>
            </a:rPr>
            <a:t>LM</a:t>
          </a:r>
        </a:p>
        <a:p>
          <a:pPr marL="114300" lvl="1" indent="-114300" algn="l" defTabSz="577850">
            <a:lnSpc>
              <a:spcPct val="90000"/>
            </a:lnSpc>
            <a:spcBef>
              <a:spcPct val="0"/>
            </a:spcBef>
            <a:spcAft>
              <a:spcPct val="15000"/>
            </a:spcAft>
            <a:buChar char="•"/>
          </a:pPr>
          <a:r>
            <a:rPr lang="en-IN" sz="1300" b="0" kern="1200">
              <a:latin typeface="Times New Roman"/>
              <a:cs typeface="Times New Roman"/>
            </a:rPr>
            <a:t>Bagged Trees</a:t>
          </a:r>
        </a:p>
      </dsp:txBody>
      <dsp:txXfrm>
        <a:off x="1645147" y="1916757"/>
        <a:ext cx="1483221" cy="978960"/>
      </dsp:txXfrm>
    </dsp:sp>
    <dsp:sp modelId="{AF62A1AA-B6E3-4185-8D4F-FB6B63C054AF}">
      <dsp:nvSpPr>
        <dsp:cNvPr id="0" name=""/>
        <dsp:cNvSpPr/>
      </dsp:nvSpPr>
      <dsp:spPr>
        <a:xfrm>
          <a:off x="3283173"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Transformation</a:t>
          </a:r>
        </a:p>
      </dsp:txBody>
      <dsp:txXfrm>
        <a:off x="3634173" y="1127007"/>
        <a:ext cx="1152026" cy="702000"/>
      </dsp:txXfrm>
    </dsp:sp>
    <dsp:sp modelId="{EF362DCA-29A5-4953-9EEA-1428B376A117}">
      <dsp:nvSpPr>
        <dsp:cNvPr id="0" name=""/>
        <dsp:cNvSpPr/>
      </dsp:nvSpPr>
      <dsp:spPr>
        <a:xfrm>
          <a:off x="3283173"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rtl="0">
            <a:lnSpc>
              <a:spcPct val="90000"/>
            </a:lnSpc>
            <a:spcBef>
              <a:spcPct val="0"/>
            </a:spcBef>
            <a:spcAft>
              <a:spcPct val="15000"/>
            </a:spcAft>
            <a:buChar char="•"/>
          </a:pPr>
          <a:r>
            <a:rPr lang="en-IN" sz="1300" kern="1200">
              <a:latin typeface="Times New Roman"/>
              <a:cs typeface="Times New Roman"/>
            </a:rPr>
            <a:t>Box-Cox </a:t>
          </a:r>
        </a:p>
      </dsp:txBody>
      <dsp:txXfrm>
        <a:off x="3283173" y="1916757"/>
        <a:ext cx="1483221" cy="978960"/>
      </dsp:txXfrm>
    </dsp:sp>
    <dsp:sp modelId="{3934BEAF-0690-4DDB-B141-625F7F41E895}">
      <dsp:nvSpPr>
        <dsp:cNvPr id="0" name=""/>
        <dsp:cNvSpPr/>
      </dsp:nvSpPr>
      <dsp:spPr>
        <a:xfrm>
          <a:off x="4921199"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IN" sz="1300" kern="1200">
              <a:latin typeface="Times New Roman"/>
              <a:cs typeface="Times New Roman"/>
            </a:rPr>
            <a:t>Stability Selection</a:t>
          </a:r>
        </a:p>
      </dsp:txBody>
      <dsp:txXfrm>
        <a:off x="5272199" y="1127007"/>
        <a:ext cx="1152026" cy="702000"/>
      </dsp:txXfrm>
    </dsp:sp>
    <dsp:sp modelId="{4915A645-E147-431F-8ECF-7367D1B5ADA6}">
      <dsp:nvSpPr>
        <dsp:cNvPr id="0" name=""/>
        <dsp:cNvSpPr/>
      </dsp:nvSpPr>
      <dsp:spPr>
        <a:xfrm>
          <a:off x="4921199"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IN" sz="1300" kern="1200">
              <a:latin typeface="Times New Roman"/>
              <a:cs typeface="Times New Roman"/>
            </a:rPr>
            <a:t>Robustness</a:t>
          </a:r>
        </a:p>
      </dsp:txBody>
      <dsp:txXfrm>
        <a:off x="4921199" y="1916757"/>
        <a:ext cx="1483221" cy="978960"/>
      </dsp:txXfrm>
    </dsp:sp>
    <dsp:sp modelId="{771D2646-FC69-4DA8-84A1-38CEECCF4816}">
      <dsp:nvSpPr>
        <dsp:cNvPr id="0" name=""/>
        <dsp:cNvSpPr/>
      </dsp:nvSpPr>
      <dsp:spPr>
        <a:xfrm>
          <a:off x="6559226"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Linear Model</a:t>
          </a:r>
        </a:p>
      </dsp:txBody>
      <dsp:txXfrm>
        <a:off x="6910226" y="1127007"/>
        <a:ext cx="1152026" cy="702000"/>
      </dsp:txXfrm>
    </dsp:sp>
    <dsp:sp modelId="{71C33654-9714-4194-9342-9CF1B5474ADF}">
      <dsp:nvSpPr>
        <dsp:cNvPr id="0" name=""/>
        <dsp:cNvSpPr/>
      </dsp:nvSpPr>
      <dsp:spPr>
        <a:xfrm>
          <a:off x="6559226"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rtl="0">
            <a:lnSpc>
              <a:spcPct val="90000"/>
            </a:lnSpc>
            <a:spcBef>
              <a:spcPct val="0"/>
            </a:spcBef>
            <a:spcAft>
              <a:spcPct val="15000"/>
            </a:spcAft>
            <a:buChar char="•"/>
          </a:pPr>
          <a:r>
            <a:rPr lang="en-IN" sz="1300" kern="1200">
              <a:latin typeface="Times New Roman"/>
              <a:cs typeface="Times New Roman"/>
            </a:rPr>
            <a:t>Ridge Regression</a:t>
          </a:r>
        </a:p>
      </dsp:txBody>
      <dsp:txXfrm>
        <a:off x="6559226" y="1916757"/>
        <a:ext cx="1483221" cy="978960"/>
      </dsp:txXfrm>
    </dsp:sp>
    <dsp:sp modelId="{155C15F6-150D-4F1E-938B-1D653D67EC99}">
      <dsp:nvSpPr>
        <dsp:cNvPr id="0" name=""/>
        <dsp:cNvSpPr/>
      </dsp:nvSpPr>
      <dsp:spPr>
        <a:xfrm>
          <a:off x="8197252"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Tests</a:t>
          </a:r>
        </a:p>
      </dsp:txBody>
      <dsp:txXfrm>
        <a:off x="8548252" y="1127007"/>
        <a:ext cx="1152026" cy="702000"/>
      </dsp:txXfrm>
    </dsp:sp>
    <dsp:sp modelId="{91A66A94-8B3E-43F7-BD09-BB902E37A07A}">
      <dsp:nvSpPr>
        <dsp:cNvPr id="0" name=""/>
        <dsp:cNvSpPr/>
      </dsp:nvSpPr>
      <dsp:spPr>
        <a:xfrm>
          <a:off x="8197252"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IN" sz="1300" kern="1200">
              <a:latin typeface="Times New Roman"/>
              <a:cs typeface="Times New Roman"/>
            </a:rPr>
            <a:t>RMSE</a:t>
          </a:r>
        </a:p>
      </dsp:txBody>
      <dsp:txXfrm>
        <a:off x="8197252" y="1916757"/>
        <a:ext cx="1483221" cy="9789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CF75AD-AEC2-4378-B07E-9B85618C4F6E}">
      <dsp:nvSpPr>
        <dsp:cNvPr id="0" name=""/>
        <dsp:cNvSpPr/>
      </dsp:nvSpPr>
      <dsp:spPr>
        <a:xfrm>
          <a:off x="7120"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Data</a:t>
          </a:r>
        </a:p>
      </dsp:txBody>
      <dsp:txXfrm>
        <a:off x="358120" y="1127007"/>
        <a:ext cx="1152026" cy="702000"/>
      </dsp:txXfrm>
    </dsp:sp>
    <dsp:sp modelId="{09783776-C3B0-434F-BDF0-195B1C6B6CC9}">
      <dsp:nvSpPr>
        <dsp:cNvPr id="0" name=""/>
        <dsp:cNvSpPr/>
      </dsp:nvSpPr>
      <dsp:spPr>
        <a:xfrm>
          <a:off x="7120"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IN" sz="1300" kern="1200">
              <a:latin typeface="Times New Roman"/>
              <a:cs typeface="Times New Roman"/>
            </a:rPr>
            <a:t>Genomics</a:t>
          </a:r>
        </a:p>
        <a:p>
          <a:pPr marL="114300" lvl="1" indent="-114300" algn="l" defTabSz="577850">
            <a:lnSpc>
              <a:spcPct val="90000"/>
            </a:lnSpc>
            <a:spcBef>
              <a:spcPct val="0"/>
            </a:spcBef>
            <a:spcAft>
              <a:spcPct val="15000"/>
            </a:spcAft>
            <a:buChar char="•"/>
          </a:pPr>
          <a:r>
            <a:rPr lang="en-IN" sz="1300" kern="1200">
              <a:latin typeface="Times New Roman"/>
              <a:cs typeface="Times New Roman"/>
            </a:rPr>
            <a:t>Imaging</a:t>
          </a:r>
        </a:p>
      </dsp:txBody>
      <dsp:txXfrm>
        <a:off x="7120" y="1916757"/>
        <a:ext cx="1483221" cy="978960"/>
      </dsp:txXfrm>
    </dsp:sp>
    <dsp:sp modelId="{1CE2A8C4-68C4-418F-A726-FDB952803C9B}">
      <dsp:nvSpPr>
        <dsp:cNvPr id="0" name=""/>
        <dsp:cNvSpPr/>
      </dsp:nvSpPr>
      <dsp:spPr>
        <a:xfrm>
          <a:off x="1645147" y="1127007"/>
          <a:ext cx="1854026" cy="702000"/>
        </a:xfrm>
        <a:prstGeom prst="chevron">
          <a:avLst/>
        </a:prstGeom>
        <a:solidFill>
          <a:srgbClr val="FFCB05"/>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Feature Selection</a:t>
          </a:r>
        </a:p>
      </dsp:txBody>
      <dsp:txXfrm>
        <a:off x="1996147" y="1127007"/>
        <a:ext cx="1152026" cy="702000"/>
      </dsp:txXfrm>
    </dsp:sp>
    <dsp:sp modelId="{C0F95126-4171-48FD-9742-EFFF845E9F26}">
      <dsp:nvSpPr>
        <dsp:cNvPr id="0" name=""/>
        <dsp:cNvSpPr/>
      </dsp:nvSpPr>
      <dsp:spPr>
        <a:xfrm>
          <a:off x="1645147"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IN" sz="1300" b="0" kern="1200">
              <a:latin typeface="Times New Roman"/>
              <a:cs typeface="Times New Roman"/>
            </a:rPr>
            <a:t>LASSO</a:t>
          </a:r>
        </a:p>
        <a:p>
          <a:pPr marL="114300" lvl="1" indent="-114300" algn="l" defTabSz="577850">
            <a:lnSpc>
              <a:spcPct val="90000"/>
            </a:lnSpc>
            <a:spcBef>
              <a:spcPct val="0"/>
            </a:spcBef>
            <a:spcAft>
              <a:spcPct val="15000"/>
            </a:spcAft>
            <a:buChar char="•"/>
          </a:pPr>
          <a:r>
            <a:rPr lang="en-IN" sz="1300" b="0" kern="1200">
              <a:latin typeface="Times New Roman"/>
              <a:cs typeface="Times New Roman"/>
            </a:rPr>
            <a:t>Random Forests</a:t>
          </a:r>
        </a:p>
        <a:p>
          <a:pPr marL="114300" lvl="1" indent="-114300" algn="l" defTabSz="577850">
            <a:lnSpc>
              <a:spcPct val="90000"/>
            </a:lnSpc>
            <a:spcBef>
              <a:spcPct val="0"/>
            </a:spcBef>
            <a:spcAft>
              <a:spcPct val="15000"/>
            </a:spcAft>
            <a:buChar char="•"/>
          </a:pPr>
          <a:r>
            <a:rPr lang="en-IN" sz="1300" b="0" kern="1200">
              <a:latin typeface="Times New Roman"/>
              <a:cs typeface="Times New Roman"/>
            </a:rPr>
            <a:t>Boruta</a:t>
          </a:r>
        </a:p>
        <a:p>
          <a:pPr marL="114300" lvl="1" indent="-114300" algn="l" defTabSz="577850">
            <a:lnSpc>
              <a:spcPct val="90000"/>
            </a:lnSpc>
            <a:spcBef>
              <a:spcPct val="0"/>
            </a:spcBef>
            <a:spcAft>
              <a:spcPct val="15000"/>
            </a:spcAft>
            <a:buChar char="•"/>
          </a:pPr>
          <a:r>
            <a:rPr lang="en-IN" sz="1300" b="0" kern="1200">
              <a:latin typeface="Times New Roman"/>
              <a:cs typeface="Times New Roman"/>
            </a:rPr>
            <a:t>LM</a:t>
          </a:r>
        </a:p>
        <a:p>
          <a:pPr marL="114300" lvl="1" indent="-114300" algn="l" defTabSz="577850">
            <a:lnSpc>
              <a:spcPct val="90000"/>
            </a:lnSpc>
            <a:spcBef>
              <a:spcPct val="0"/>
            </a:spcBef>
            <a:spcAft>
              <a:spcPct val="15000"/>
            </a:spcAft>
            <a:buChar char="•"/>
          </a:pPr>
          <a:r>
            <a:rPr lang="en-IN" sz="1300" b="0" kern="1200">
              <a:latin typeface="Times New Roman"/>
              <a:cs typeface="Times New Roman"/>
            </a:rPr>
            <a:t>Bagged Trees</a:t>
          </a:r>
        </a:p>
      </dsp:txBody>
      <dsp:txXfrm>
        <a:off x="1645147" y="1916757"/>
        <a:ext cx="1483221" cy="978960"/>
      </dsp:txXfrm>
    </dsp:sp>
    <dsp:sp modelId="{AF62A1AA-B6E3-4185-8D4F-FB6B63C054AF}">
      <dsp:nvSpPr>
        <dsp:cNvPr id="0" name=""/>
        <dsp:cNvSpPr/>
      </dsp:nvSpPr>
      <dsp:spPr>
        <a:xfrm>
          <a:off x="3283173"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Transformation</a:t>
          </a:r>
        </a:p>
      </dsp:txBody>
      <dsp:txXfrm>
        <a:off x="3634173" y="1127007"/>
        <a:ext cx="1152026" cy="702000"/>
      </dsp:txXfrm>
    </dsp:sp>
    <dsp:sp modelId="{EF362DCA-29A5-4953-9EEA-1428B376A117}">
      <dsp:nvSpPr>
        <dsp:cNvPr id="0" name=""/>
        <dsp:cNvSpPr/>
      </dsp:nvSpPr>
      <dsp:spPr>
        <a:xfrm>
          <a:off x="3283173"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rtl="0">
            <a:lnSpc>
              <a:spcPct val="90000"/>
            </a:lnSpc>
            <a:spcBef>
              <a:spcPct val="0"/>
            </a:spcBef>
            <a:spcAft>
              <a:spcPct val="15000"/>
            </a:spcAft>
            <a:buChar char="•"/>
          </a:pPr>
          <a:r>
            <a:rPr lang="en-IN" sz="1300" kern="1200">
              <a:latin typeface="Times New Roman"/>
              <a:cs typeface="Times New Roman"/>
            </a:rPr>
            <a:t>Box-Cox </a:t>
          </a:r>
        </a:p>
      </dsp:txBody>
      <dsp:txXfrm>
        <a:off x="3283173" y="1916757"/>
        <a:ext cx="1483221" cy="978960"/>
      </dsp:txXfrm>
    </dsp:sp>
    <dsp:sp modelId="{3934BEAF-0690-4DDB-B141-625F7F41E895}">
      <dsp:nvSpPr>
        <dsp:cNvPr id="0" name=""/>
        <dsp:cNvSpPr/>
      </dsp:nvSpPr>
      <dsp:spPr>
        <a:xfrm>
          <a:off x="4921199"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IN" sz="1300" kern="1200">
              <a:latin typeface="Times New Roman"/>
              <a:cs typeface="Times New Roman"/>
            </a:rPr>
            <a:t>Stability Selection</a:t>
          </a:r>
        </a:p>
      </dsp:txBody>
      <dsp:txXfrm>
        <a:off x="5272199" y="1127007"/>
        <a:ext cx="1152026" cy="702000"/>
      </dsp:txXfrm>
    </dsp:sp>
    <dsp:sp modelId="{4915A645-E147-431F-8ECF-7367D1B5ADA6}">
      <dsp:nvSpPr>
        <dsp:cNvPr id="0" name=""/>
        <dsp:cNvSpPr/>
      </dsp:nvSpPr>
      <dsp:spPr>
        <a:xfrm>
          <a:off x="4921199"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IN" sz="1300" kern="1200">
              <a:latin typeface="Times New Roman"/>
              <a:cs typeface="Times New Roman"/>
            </a:rPr>
            <a:t>Robustness</a:t>
          </a:r>
        </a:p>
      </dsp:txBody>
      <dsp:txXfrm>
        <a:off x="4921199" y="1916757"/>
        <a:ext cx="1483221" cy="978960"/>
      </dsp:txXfrm>
    </dsp:sp>
    <dsp:sp modelId="{771D2646-FC69-4DA8-84A1-38CEECCF4816}">
      <dsp:nvSpPr>
        <dsp:cNvPr id="0" name=""/>
        <dsp:cNvSpPr/>
      </dsp:nvSpPr>
      <dsp:spPr>
        <a:xfrm>
          <a:off x="6559226"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Linear Model</a:t>
          </a:r>
        </a:p>
      </dsp:txBody>
      <dsp:txXfrm>
        <a:off x="6910226" y="1127007"/>
        <a:ext cx="1152026" cy="702000"/>
      </dsp:txXfrm>
    </dsp:sp>
    <dsp:sp modelId="{71C33654-9714-4194-9342-9CF1B5474ADF}">
      <dsp:nvSpPr>
        <dsp:cNvPr id="0" name=""/>
        <dsp:cNvSpPr/>
      </dsp:nvSpPr>
      <dsp:spPr>
        <a:xfrm>
          <a:off x="6559226"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rtl="0">
            <a:lnSpc>
              <a:spcPct val="90000"/>
            </a:lnSpc>
            <a:spcBef>
              <a:spcPct val="0"/>
            </a:spcBef>
            <a:spcAft>
              <a:spcPct val="15000"/>
            </a:spcAft>
            <a:buChar char="•"/>
          </a:pPr>
          <a:r>
            <a:rPr lang="en-IN" sz="1300" kern="1200">
              <a:latin typeface="Times New Roman"/>
              <a:cs typeface="Times New Roman"/>
            </a:rPr>
            <a:t>Ridge Regression</a:t>
          </a:r>
        </a:p>
      </dsp:txBody>
      <dsp:txXfrm>
        <a:off x="6559226" y="1916757"/>
        <a:ext cx="1483221" cy="978960"/>
      </dsp:txXfrm>
    </dsp:sp>
    <dsp:sp modelId="{155C15F6-150D-4F1E-938B-1D653D67EC99}">
      <dsp:nvSpPr>
        <dsp:cNvPr id="0" name=""/>
        <dsp:cNvSpPr/>
      </dsp:nvSpPr>
      <dsp:spPr>
        <a:xfrm>
          <a:off x="8197252"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Tests</a:t>
          </a:r>
        </a:p>
      </dsp:txBody>
      <dsp:txXfrm>
        <a:off x="8548252" y="1127007"/>
        <a:ext cx="1152026" cy="702000"/>
      </dsp:txXfrm>
    </dsp:sp>
    <dsp:sp modelId="{91A66A94-8B3E-43F7-BD09-BB902E37A07A}">
      <dsp:nvSpPr>
        <dsp:cNvPr id="0" name=""/>
        <dsp:cNvSpPr/>
      </dsp:nvSpPr>
      <dsp:spPr>
        <a:xfrm>
          <a:off x="8197252"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IN" sz="1300" kern="1200">
              <a:latin typeface="Times New Roman"/>
              <a:cs typeface="Times New Roman"/>
            </a:rPr>
            <a:t>RMSE</a:t>
          </a:r>
        </a:p>
      </dsp:txBody>
      <dsp:txXfrm>
        <a:off x="8197252" y="1916757"/>
        <a:ext cx="1483221" cy="9789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207E4-FF7D-44C0-9BE2-A12F704509FF}">
      <dsp:nvSpPr>
        <dsp:cNvPr id="0" name=""/>
        <dsp:cNvSpPr/>
      </dsp:nvSpPr>
      <dsp:spPr>
        <a:xfrm>
          <a:off x="77390" y="4134"/>
          <a:ext cx="2278062" cy="1139031"/>
        </a:xfrm>
        <a:prstGeom prst="roundRect">
          <a:avLst>
            <a:gd name="adj" fmla="val 10000"/>
          </a:avLst>
        </a:prstGeom>
        <a:solidFill>
          <a:srgbClr val="00274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IN" sz="2500" kern="1200"/>
            <a:t>LASSO</a:t>
          </a:r>
        </a:p>
      </dsp:txBody>
      <dsp:txXfrm>
        <a:off x="110751" y="37495"/>
        <a:ext cx="2211340" cy="1072309"/>
      </dsp:txXfrm>
    </dsp:sp>
    <dsp:sp modelId="{B7CC9BE9-B4BE-4C38-AE46-5FF77BDD5404}">
      <dsp:nvSpPr>
        <dsp:cNvPr id="0" name=""/>
        <dsp:cNvSpPr/>
      </dsp:nvSpPr>
      <dsp:spPr>
        <a:xfrm>
          <a:off x="2924968" y="4134"/>
          <a:ext cx="2278062" cy="1139031"/>
        </a:xfrm>
        <a:prstGeom prst="roundRect">
          <a:avLst>
            <a:gd name="adj" fmla="val 10000"/>
          </a:avLst>
        </a:prstGeom>
        <a:solidFill>
          <a:srgbClr val="00274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IN" sz="2500" kern="1200"/>
            <a:t>Boruta</a:t>
          </a:r>
        </a:p>
      </dsp:txBody>
      <dsp:txXfrm>
        <a:off x="2958329" y="37495"/>
        <a:ext cx="2211340" cy="1072309"/>
      </dsp:txXfrm>
    </dsp:sp>
    <dsp:sp modelId="{5296112A-3111-460B-8F70-7ED76F2BFFFD}">
      <dsp:nvSpPr>
        <dsp:cNvPr id="0" name=""/>
        <dsp:cNvSpPr/>
      </dsp:nvSpPr>
      <dsp:spPr>
        <a:xfrm>
          <a:off x="5772546" y="4134"/>
          <a:ext cx="2278062" cy="1139031"/>
        </a:xfrm>
        <a:prstGeom prst="roundRect">
          <a:avLst>
            <a:gd name="adj" fmla="val 10000"/>
          </a:avLst>
        </a:prstGeom>
        <a:solidFill>
          <a:srgbClr val="00274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IN" sz="2500" kern="1200"/>
            <a:t>Recursive Feature Elimination</a:t>
          </a:r>
        </a:p>
      </dsp:txBody>
      <dsp:txXfrm>
        <a:off x="5805907" y="37495"/>
        <a:ext cx="2211340" cy="1072309"/>
      </dsp:txXfrm>
    </dsp:sp>
    <dsp:sp modelId="{EF728086-E938-4124-BE11-C1525738D4F6}">
      <dsp:nvSpPr>
        <dsp:cNvPr id="0" name=""/>
        <dsp:cNvSpPr/>
      </dsp:nvSpPr>
      <dsp:spPr>
        <a:xfrm>
          <a:off x="6000353" y="1143165"/>
          <a:ext cx="227806" cy="854273"/>
        </a:xfrm>
        <a:custGeom>
          <a:avLst/>
          <a:gdLst/>
          <a:ahLst/>
          <a:cxnLst/>
          <a:rect l="0" t="0" r="0" b="0"/>
          <a:pathLst>
            <a:path>
              <a:moveTo>
                <a:pt x="0" y="0"/>
              </a:moveTo>
              <a:lnTo>
                <a:pt x="0" y="854273"/>
              </a:lnTo>
              <a:lnTo>
                <a:pt x="227806" y="8542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63E0B2-DA90-499E-942B-DDBC9D2E6BF3}">
      <dsp:nvSpPr>
        <dsp:cNvPr id="0" name=""/>
        <dsp:cNvSpPr/>
      </dsp:nvSpPr>
      <dsp:spPr>
        <a:xfrm>
          <a:off x="6228159" y="1427923"/>
          <a:ext cx="1822450" cy="1139031"/>
        </a:xfrm>
        <a:prstGeom prst="roundRect">
          <a:avLst>
            <a:gd name="adj" fmla="val 10000"/>
          </a:avLst>
        </a:prstGeom>
        <a:solidFill>
          <a:srgbClr val="FFCB05">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IN" sz="3700" kern="1200"/>
            <a:t>Random Forests</a:t>
          </a:r>
        </a:p>
      </dsp:txBody>
      <dsp:txXfrm>
        <a:off x="6261520" y="1461284"/>
        <a:ext cx="1755728" cy="1072309"/>
      </dsp:txXfrm>
    </dsp:sp>
    <dsp:sp modelId="{33164ADC-E6CC-4F17-ABA3-F9175B703506}">
      <dsp:nvSpPr>
        <dsp:cNvPr id="0" name=""/>
        <dsp:cNvSpPr/>
      </dsp:nvSpPr>
      <dsp:spPr>
        <a:xfrm>
          <a:off x="6000353" y="1143165"/>
          <a:ext cx="227806" cy="2278062"/>
        </a:xfrm>
        <a:custGeom>
          <a:avLst/>
          <a:gdLst/>
          <a:ahLst/>
          <a:cxnLst/>
          <a:rect l="0" t="0" r="0" b="0"/>
          <a:pathLst>
            <a:path>
              <a:moveTo>
                <a:pt x="0" y="0"/>
              </a:moveTo>
              <a:lnTo>
                <a:pt x="0" y="2278062"/>
              </a:lnTo>
              <a:lnTo>
                <a:pt x="227806" y="22780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B9B18C-2F70-43AB-A785-C69D2C21DB80}">
      <dsp:nvSpPr>
        <dsp:cNvPr id="0" name=""/>
        <dsp:cNvSpPr/>
      </dsp:nvSpPr>
      <dsp:spPr>
        <a:xfrm>
          <a:off x="6228159" y="2851712"/>
          <a:ext cx="1822450" cy="1139031"/>
        </a:xfrm>
        <a:prstGeom prst="roundRect">
          <a:avLst>
            <a:gd name="adj" fmla="val 10000"/>
          </a:avLst>
        </a:prstGeom>
        <a:solidFill>
          <a:srgbClr val="FFCB05">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IN" sz="3700" kern="1200"/>
            <a:t>LM</a:t>
          </a:r>
        </a:p>
      </dsp:txBody>
      <dsp:txXfrm>
        <a:off x="6261520" y="2885073"/>
        <a:ext cx="1755728" cy="1072309"/>
      </dsp:txXfrm>
    </dsp:sp>
    <dsp:sp modelId="{45E3B6CE-6E7F-4F86-B6C4-2813AAD318E3}">
      <dsp:nvSpPr>
        <dsp:cNvPr id="0" name=""/>
        <dsp:cNvSpPr/>
      </dsp:nvSpPr>
      <dsp:spPr>
        <a:xfrm>
          <a:off x="6000353" y="1143165"/>
          <a:ext cx="227806" cy="3701851"/>
        </a:xfrm>
        <a:custGeom>
          <a:avLst/>
          <a:gdLst/>
          <a:ahLst/>
          <a:cxnLst/>
          <a:rect l="0" t="0" r="0" b="0"/>
          <a:pathLst>
            <a:path>
              <a:moveTo>
                <a:pt x="0" y="0"/>
              </a:moveTo>
              <a:lnTo>
                <a:pt x="0" y="3701851"/>
              </a:lnTo>
              <a:lnTo>
                <a:pt x="227806" y="37018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DF9D94-DCB6-4EBD-B8FC-7B930406C128}">
      <dsp:nvSpPr>
        <dsp:cNvPr id="0" name=""/>
        <dsp:cNvSpPr/>
      </dsp:nvSpPr>
      <dsp:spPr>
        <a:xfrm>
          <a:off x="6228159" y="4275501"/>
          <a:ext cx="1822450" cy="1139031"/>
        </a:xfrm>
        <a:prstGeom prst="roundRect">
          <a:avLst>
            <a:gd name="adj" fmla="val 10000"/>
          </a:avLst>
        </a:prstGeom>
        <a:solidFill>
          <a:srgbClr val="FFCB05">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IN" sz="3700" kern="1200"/>
            <a:t>Bagged Trees</a:t>
          </a:r>
        </a:p>
      </dsp:txBody>
      <dsp:txXfrm>
        <a:off x="6261520" y="4308862"/>
        <a:ext cx="1755728" cy="10723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207E4-FF7D-44C0-9BE2-A12F704509FF}">
      <dsp:nvSpPr>
        <dsp:cNvPr id="0" name=""/>
        <dsp:cNvSpPr/>
      </dsp:nvSpPr>
      <dsp:spPr>
        <a:xfrm>
          <a:off x="77390" y="4134"/>
          <a:ext cx="2278062" cy="1139031"/>
        </a:xfrm>
        <a:prstGeom prst="roundRect">
          <a:avLst>
            <a:gd name="adj" fmla="val 10000"/>
          </a:avLst>
        </a:prstGeom>
        <a:solidFill>
          <a:srgbClr val="00274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rtl="0">
            <a:lnSpc>
              <a:spcPct val="90000"/>
            </a:lnSpc>
            <a:spcBef>
              <a:spcPct val="0"/>
            </a:spcBef>
            <a:spcAft>
              <a:spcPct val="35000"/>
            </a:spcAft>
            <a:buNone/>
          </a:pPr>
          <a:r>
            <a:rPr lang="en-IN" sz="2500" kern="1200"/>
            <a:t>LASSO</a:t>
          </a:r>
          <a:endParaRPr lang="en-IN" sz="2500" kern="1200">
            <a:latin typeface="Arial" panose="020B0604020202020204"/>
          </a:endParaRPr>
        </a:p>
      </dsp:txBody>
      <dsp:txXfrm>
        <a:off x="110751" y="37495"/>
        <a:ext cx="2211340" cy="1072309"/>
      </dsp:txXfrm>
    </dsp:sp>
    <dsp:sp modelId="{1DC5B2E4-BEEA-456A-853C-30DBB3645461}">
      <dsp:nvSpPr>
        <dsp:cNvPr id="0" name=""/>
        <dsp:cNvSpPr/>
      </dsp:nvSpPr>
      <dsp:spPr>
        <a:xfrm>
          <a:off x="305196" y="1143165"/>
          <a:ext cx="227806" cy="1872368"/>
        </a:xfrm>
        <a:custGeom>
          <a:avLst/>
          <a:gdLst/>
          <a:ahLst/>
          <a:cxnLst/>
          <a:rect l="0" t="0" r="0" b="0"/>
          <a:pathLst>
            <a:path>
              <a:moveTo>
                <a:pt x="0" y="0"/>
              </a:moveTo>
              <a:lnTo>
                <a:pt x="0" y="1872368"/>
              </a:lnTo>
              <a:lnTo>
                <a:pt x="227806" y="18723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299EAD-BCF9-4D1A-9609-73365F9102EA}">
      <dsp:nvSpPr>
        <dsp:cNvPr id="0" name=""/>
        <dsp:cNvSpPr/>
      </dsp:nvSpPr>
      <dsp:spPr>
        <a:xfrm>
          <a:off x="533003" y="1427923"/>
          <a:ext cx="3726655" cy="3175220"/>
        </a:xfrm>
        <a:prstGeom prst="roundRect">
          <a:avLst>
            <a:gd name="adj" fmla="val 10000"/>
          </a:avLst>
        </a:prstGeom>
        <a:solidFill>
          <a:srgbClr val="FFCB05">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rtl="0">
            <a:lnSpc>
              <a:spcPct val="90000"/>
            </a:lnSpc>
            <a:spcBef>
              <a:spcPct val="0"/>
            </a:spcBef>
            <a:spcAft>
              <a:spcPct val="35000"/>
            </a:spcAft>
            <a:buNone/>
          </a:pPr>
          <a:r>
            <a:rPr lang="en-US" sz="3100" kern="1200" dirty="0">
              <a:latin typeface="+mn-lt"/>
            </a:rPr>
            <a:t>Linear regression method that adds penalty term to the loss function to encourage sparsity, resulting in feature selection.</a:t>
          </a:r>
          <a:endParaRPr lang="en-IN" sz="3100" kern="1200" dirty="0">
            <a:latin typeface="+mn-lt"/>
          </a:endParaRPr>
        </a:p>
      </dsp:txBody>
      <dsp:txXfrm>
        <a:off x="626002" y="1520922"/>
        <a:ext cx="3540657" cy="2989222"/>
      </dsp:txXfrm>
    </dsp:sp>
    <dsp:sp modelId="{B7CC9BE9-B4BE-4C38-AE46-5FF77BDD5404}">
      <dsp:nvSpPr>
        <dsp:cNvPr id="0" name=""/>
        <dsp:cNvSpPr/>
      </dsp:nvSpPr>
      <dsp:spPr>
        <a:xfrm>
          <a:off x="2924968" y="4134"/>
          <a:ext cx="2278062" cy="1139031"/>
        </a:xfrm>
        <a:prstGeom prst="roundRect">
          <a:avLst>
            <a:gd name="adj" fmla="val 10000"/>
          </a:avLst>
        </a:prstGeom>
        <a:solidFill>
          <a:srgbClr val="00274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IN" sz="2500" kern="1200" dirty="0"/>
            <a:t>Boruta</a:t>
          </a:r>
        </a:p>
      </dsp:txBody>
      <dsp:txXfrm>
        <a:off x="2958329" y="37495"/>
        <a:ext cx="2211340" cy="1072309"/>
      </dsp:txXfrm>
    </dsp:sp>
    <dsp:sp modelId="{5296112A-3111-460B-8F70-7ED76F2BFFFD}">
      <dsp:nvSpPr>
        <dsp:cNvPr id="0" name=""/>
        <dsp:cNvSpPr/>
      </dsp:nvSpPr>
      <dsp:spPr>
        <a:xfrm>
          <a:off x="5772546" y="4134"/>
          <a:ext cx="2278062" cy="1139031"/>
        </a:xfrm>
        <a:prstGeom prst="roundRect">
          <a:avLst>
            <a:gd name="adj" fmla="val 10000"/>
          </a:avLst>
        </a:prstGeom>
        <a:solidFill>
          <a:srgbClr val="00274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IN" sz="2500" kern="1200"/>
            <a:t>Recursive Feature Elimination</a:t>
          </a:r>
        </a:p>
      </dsp:txBody>
      <dsp:txXfrm>
        <a:off x="5805907" y="37495"/>
        <a:ext cx="2211340" cy="1072309"/>
      </dsp:txXfrm>
    </dsp:sp>
    <dsp:sp modelId="{EF728086-E938-4124-BE11-C1525738D4F6}">
      <dsp:nvSpPr>
        <dsp:cNvPr id="0" name=""/>
        <dsp:cNvSpPr/>
      </dsp:nvSpPr>
      <dsp:spPr>
        <a:xfrm>
          <a:off x="6000353" y="1143165"/>
          <a:ext cx="227806" cy="854273"/>
        </a:xfrm>
        <a:custGeom>
          <a:avLst/>
          <a:gdLst/>
          <a:ahLst/>
          <a:cxnLst/>
          <a:rect l="0" t="0" r="0" b="0"/>
          <a:pathLst>
            <a:path>
              <a:moveTo>
                <a:pt x="0" y="0"/>
              </a:moveTo>
              <a:lnTo>
                <a:pt x="0" y="854273"/>
              </a:lnTo>
              <a:lnTo>
                <a:pt x="227806" y="8542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63E0B2-DA90-499E-942B-DDBC9D2E6BF3}">
      <dsp:nvSpPr>
        <dsp:cNvPr id="0" name=""/>
        <dsp:cNvSpPr/>
      </dsp:nvSpPr>
      <dsp:spPr>
        <a:xfrm>
          <a:off x="6228159" y="1427923"/>
          <a:ext cx="1822450" cy="1139031"/>
        </a:xfrm>
        <a:prstGeom prst="roundRect">
          <a:avLst>
            <a:gd name="adj" fmla="val 10000"/>
          </a:avLst>
        </a:prstGeom>
        <a:solidFill>
          <a:srgbClr val="FFCB05">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IN" sz="3100" kern="1200"/>
            <a:t>Random Forests</a:t>
          </a:r>
        </a:p>
      </dsp:txBody>
      <dsp:txXfrm>
        <a:off x="6261520" y="1461284"/>
        <a:ext cx="1755728" cy="1072309"/>
      </dsp:txXfrm>
    </dsp:sp>
    <dsp:sp modelId="{33164ADC-E6CC-4F17-ABA3-F9175B703506}">
      <dsp:nvSpPr>
        <dsp:cNvPr id="0" name=""/>
        <dsp:cNvSpPr/>
      </dsp:nvSpPr>
      <dsp:spPr>
        <a:xfrm>
          <a:off x="6000353" y="1143165"/>
          <a:ext cx="227806" cy="2278062"/>
        </a:xfrm>
        <a:custGeom>
          <a:avLst/>
          <a:gdLst/>
          <a:ahLst/>
          <a:cxnLst/>
          <a:rect l="0" t="0" r="0" b="0"/>
          <a:pathLst>
            <a:path>
              <a:moveTo>
                <a:pt x="0" y="0"/>
              </a:moveTo>
              <a:lnTo>
                <a:pt x="0" y="2278062"/>
              </a:lnTo>
              <a:lnTo>
                <a:pt x="227806" y="22780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B9B18C-2F70-43AB-A785-C69D2C21DB80}">
      <dsp:nvSpPr>
        <dsp:cNvPr id="0" name=""/>
        <dsp:cNvSpPr/>
      </dsp:nvSpPr>
      <dsp:spPr>
        <a:xfrm>
          <a:off x="6228159" y="2851712"/>
          <a:ext cx="1822450" cy="1139031"/>
        </a:xfrm>
        <a:prstGeom prst="roundRect">
          <a:avLst>
            <a:gd name="adj" fmla="val 10000"/>
          </a:avLst>
        </a:prstGeom>
        <a:solidFill>
          <a:srgbClr val="FFCB05">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IN" sz="3100" kern="1200"/>
            <a:t>LM</a:t>
          </a:r>
        </a:p>
      </dsp:txBody>
      <dsp:txXfrm>
        <a:off x="6261520" y="2885073"/>
        <a:ext cx="1755728" cy="1072309"/>
      </dsp:txXfrm>
    </dsp:sp>
    <dsp:sp modelId="{45E3B6CE-6E7F-4F86-B6C4-2813AAD318E3}">
      <dsp:nvSpPr>
        <dsp:cNvPr id="0" name=""/>
        <dsp:cNvSpPr/>
      </dsp:nvSpPr>
      <dsp:spPr>
        <a:xfrm>
          <a:off x="6000353" y="1143165"/>
          <a:ext cx="227806" cy="3701851"/>
        </a:xfrm>
        <a:custGeom>
          <a:avLst/>
          <a:gdLst/>
          <a:ahLst/>
          <a:cxnLst/>
          <a:rect l="0" t="0" r="0" b="0"/>
          <a:pathLst>
            <a:path>
              <a:moveTo>
                <a:pt x="0" y="0"/>
              </a:moveTo>
              <a:lnTo>
                <a:pt x="0" y="3701851"/>
              </a:lnTo>
              <a:lnTo>
                <a:pt x="227806" y="37018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DF9D94-DCB6-4EBD-B8FC-7B930406C128}">
      <dsp:nvSpPr>
        <dsp:cNvPr id="0" name=""/>
        <dsp:cNvSpPr/>
      </dsp:nvSpPr>
      <dsp:spPr>
        <a:xfrm>
          <a:off x="6228159" y="4275501"/>
          <a:ext cx="1822450" cy="1139031"/>
        </a:xfrm>
        <a:prstGeom prst="roundRect">
          <a:avLst>
            <a:gd name="adj" fmla="val 10000"/>
          </a:avLst>
        </a:prstGeom>
        <a:solidFill>
          <a:srgbClr val="FFCB05">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IN" sz="3100" kern="1200"/>
            <a:t>Bagged Trees</a:t>
          </a:r>
        </a:p>
      </dsp:txBody>
      <dsp:txXfrm>
        <a:off x="6261520" y="4308862"/>
        <a:ext cx="1755728" cy="10723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207E4-FF7D-44C0-9BE2-A12F704509FF}">
      <dsp:nvSpPr>
        <dsp:cNvPr id="0" name=""/>
        <dsp:cNvSpPr/>
      </dsp:nvSpPr>
      <dsp:spPr>
        <a:xfrm>
          <a:off x="2916" y="172280"/>
          <a:ext cx="2142658" cy="1071329"/>
        </a:xfrm>
        <a:prstGeom prst="roundRect">
          <a:avLst>
            <a:gd name="adj" fmla="val 10000"/>
          </a:avLst>
        </a:prstGeom>
        <a:solidFill>
          <a:srgbClr val="00274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kern="1200" dirty="0"/>
            <a:t>LASSO</a:t>
          </a:r>
        </a:p>
      </dsp:txBody>
      <dsp:txXfrm>
        <a:off x="34294" y="203658"/>
        <a:ext cx="2079902" cy="1008573"/>
      </dsp:txXfrm>
    </dsp:sp>
    <dsp:sp modelId="{B7CC9BE9-B4BE-4C38-AE46-5FF77BDD5404}">
      <dsp:nvSpPr>
        <dsp:cNvPr id="0" name=""/>
        <dsp:cNvSpPr/>
      </dsp:nvSpPr>
      <dsp:spPr>
        <a:xfrm>
          <a:off x="2681239" y="172280"/>
          <a:ext cx="2142658" cy="1071329"/>
        </a:xfrm>
        <a:prstGeom prst="roundRect">
          <a:avLst>
            <a:gd name="adj" fmla="val 10000"/>
          </a:avLst>
        </a:prstGeom>
        <a:solidFill>
          <a:srgbClr val="00274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kern="1200" dirty="0"/>
            <a:t>Boruta</a:t>
          </a:r>
        </a:p>
      </dsp:txBody>
      <dsp:txXfrm>
        <a:off x="2712617" y="203658"/>
        <a:ext cx="2079902" cy="1008573"/>
      </dsp:txXfrm>
    </dsp:sp>
    <dsp:sp modelId="{C6772B26-57F0-4C86-9770-75FC51DA6D7F}">
      <dsp:nvSpPr>
        <dsp:cNvPr id="0" name=""/>
        <dsp:cNvSpPr/>
      </dsp:nvSpPr>
      <dsp:spPr>
        <a:xfrm>
          <a:off x="2895505" y="1243609"/>
          <a:ext cx="214265" cy="1671037"/>
        </a:xfrm>
        <a:custGeom>
          <a:avLst/>
          <a:gdLst/>
          <a:ahLst/>
          <a:cxnLst/>
          <a:rect l="0" t="0" r="0" b="0"/>
          <a:pathLst>
            <a:path>
              <a:moveTo>
                <a:pt x="0" y="0"/>
              </a:moveTo>
              <a:lnTo>
                <a:pt x="0" y="1671037"/>
              </a:lnTo>
              <a:lnTo>
                <a:pt x="214265" y="167103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EA5473-5A15-4796-88FB-66FAF24E15F8}">
      <dsp:nvSpPr>
        <dsp:cNvPr id="0" name=""/>
        <dsp:cNvSpPr/>
      </dsp:nvSpPr>
      <dsp:spPr>
        <a:xfrm>
          <a:off x="3109771" y="1511441"/>
          <a:ext cx="3361504" cy="2806410"/>
        </a:xfrm>
        <a:prstGeom prst="roundRect">
          <a:avLst>
            <a:gd name="adj" fmla="val 10000"/>
          </a:avLst>
        </a:prstGeom>
        <a:solidFill>
          <a:srgbClr val="FFCB05"/>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rtl="0">
            <a:lnSpc>
              <a:spcPct val="90000"/>
            </a:lnSpc>
            <a:spcBef>
              <a:spcPct val="0"/>
            </a:spcBef>
            <a:spcAft>
              <a:spcPct val="35000"/>
            </a:spcAft>
            <a:buNone/>
          </a:pPr>
          <a:r>
            <a:rPr lang="en-US" sz="2100" kern="1200" dirty="0">
              <a:solidFill>
                <a:prstClr val="black">
                  <a:hueOff val="0"/>
                  <a:satOff val="0"/>
                  <a:lumOff val="0"/>
                  <a:alphaOff val="0"/>
                </a:prstClr>
              </a:solidFill>
              <a:latin typeface="Times New Roman" panose="02020603050405020304"/>
              <a:ea typeface="+mn-ea"/>
              <a:cs typeface="+mn-cs"/>
            </a:rPr>
            <a:t>Identifies important </a:t>
          </a:r>
          <a:r>
            <a:rPr lang="en-US" sz="2100" kern="1200" dirty="0"/>
            <a:t>variables by comparing importance of original features with that of shadow variables which are random permutation of the original feature</a:t>
          </a:r>
          <a:endParaRPr lang="en-IN" sz="2100" kern="1200" dirty="0"/>
        </a:p>
      </dsp:txBody>
      <dsp:txXfrm>
        <a:off x="3191968" y="1593638"/>
        <a:ext cx="3197110" cy="2642016"/>
      </dsp:txXfrm>
    </dsp:sp>
    <dsp:sp modelId="{5296112A-3111-460B-8F70-7ED76F2BFFFD}">
      <dsp:nvSpPr>
        <dsp:cNvPr id="0" name=""/>
        <dsp:cNvSpPr/>
      </dsp:nvSpPr>
      <dsp:spPr>
        <a:xfrm>
          <a:off x="6578409" y="172280"/>
          <a:ext cx="2142658" cy="1071329"/>
        </a:xfrm>
        <a:prstGeom prst="roundRect">
          <a:avLst>
            <a:gd name="adj" fmla="val 10000"/>
          </a:avLst>
        </a:prstGeom>
        <a:solidFill>
          <a:srgbClr val="00274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N" sz="2400" kern="1200" dirty="0"/>
            <a:t>Recursive Feature Elimination</a:t>
          </a:r>
        </a:p>
      </dsp:txBody>
      <dsp:txXfrm>
        <a:off x="6609787" y="203658"/>
        <a:ext cx="2079902" cy="1008573"/>
      </dsp:txXfrm>
    </dsp:sp>
    <dsp:sp modelId="{EF728086-E938-4124-BE11-C1525738D4F6}">
      <dsp:nvSpPr>
        <dsp:cNvPr id="0" name=""/>
        <dsp:cNvSpPr/>
      </dsp:nvSpPr>
      <dsp:spPr>
        <a:xfrm>
          <a:off x="6792674" y="1243609"/>
          <a:ext cx="214265" cy="803496"/>
        </a:xfrm>
        <a:custGeom>
          <a:avLst/>
          <a:gdLst/>
          <a:ahLst/>
          <a:cxnLst/>
          <a:rect l="0" t="0" r="0" b="0"/>
          <a:pathLst>
            <a:path>
              <a:moveTo>
                <a:pt x="0" y="0"/>
              </a:moveTo>
              <a:lnTo>
                <a:pt x="0" y="803496"/>
              </a:lnTo>
              <a:lnTo>
                <a:pt x="214265" y="8034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63E0B2-DA90-499E-942B-DDBC9D2E6BF3}">
      <dsp:nvSpPr>
        <dsp:cNvPr id="0" name=""/>
        <dsp:cNvSpPr/>
      </dsp:nvSpPr>
      <dsp:spPr>
        <a:xfrm>
          <a:off x="7006940" y="1511441"/>
          <a:ext cx="1714126" cy="1071329"/>
        </a:xfrm>
        <a:prstGeom prst="roundRect">
          <a:avLst>
            <a:gd name="adj" fmla="val 10000"/>
          </a:avLst>
        </a:prstGeom>
        <a:solidFill>
          <a:srgbClr val="FFCB05">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43180" rIns="64770" bIns="43180" numCol="1" spcCol="1270" anchor="ctr" anchorCtr="0">
          <a:noAutofit/>
        </a:bodyPr>
        <a:lstStyle/>
        <a:p>
          <a:pPr marL="0" lvl="0" indent="0" algn="ctr" defTabSz="1511300">
            <a:lnSpc>
              <a:spcPct val="90000"/>
            </a:lnSpc>
            <a:spcBef>
              <a:spcPct val="0"/>
            </a:spcBef>
            <a:spcAft>
              <a:spcPct val="35000"/>
            </a:spcAft>
            <a:buNone/>
          </a:pPr>
          <a:r>
            <a:rPr lang="en-IN" sz="3400" kern="1200"/>
            <a:t>Random Forests</a:t>
          </a:r>
        </a:p>
      </dsp:txBody>
      <dsp:txXfrm>
        <a:off x="7038318" y="1542819"/>
        <a:ext cx="1651370" cy="1008573"/>
      </dsp:txXfrm>
    </dsp:sp>
    <dsp:sp modelId="{33164ADC-E6CC-4F17-ABA3-F9175B703506}">
      <dsp:nvSpPr>
        <dsp:cNvPr id="0" name=""/>
        <dsp:cNvSpPr/>
      </dsp:nvSpPr>
      <dsp:spPr>
        <a:xfrm>
          <a:off x="6792674" y="1243609"/>
          <a:ext cx="214265" cy="2142658"/>
        </a:xfrm>
        <a:custGeom>
          <a:avLst/>
          <a:gdLst/>
          <a:ahLst/>
          <a:cxnLst/>
          <a:rect l="0" t="0" r="0" b="0"/>
          <a:pathLst>
            <a:path>
              <a:moveTo>
                <a:pt x="0" y="0"/>
              </a:moveTo>
              <a:lnTo>
                <a:pt x="0" y="2142658"/>
              </a:lnTo>
              <a:lnTo>
                <a:pt x="214265" y="21426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B9B18C-2F70-43AB-A785-C69D2C21DB80}">
      <dsp:nvSpPr>
        <dsp:cNvPr id="0" name=""/>
        <dsp:cNvSpPr/>
      </dsp:nvSpPr>
      <dsp:spPr>
        <a:xfrm>
          <a:off x="7006940" y="2850603"/>
          <a:ext cx="1714126" cy="1071329"/>
        </a:xfrm>
        <a:prstGeom prst="roundRect">
          <a:avLst>
            <a:gd name="adj" fmla="val 10000"/>
          </a:avLst>
        </a:prstGeom>
        <a:solidFill>
          <a:srgbClr val="FFCB05">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43180" rIns="64770" bIns="43180" numCol="1" spcCol="1270" anchor="ctr" anchorCtr="0">
          <a:noAutofit/>
        </a:bodyPr>
        <a:lstStyle/>
        <a:p>
          <a:pPr marL="0" lvl="0" indent="0" algn="ctr" defTabSz="1511300">
            <a:lnSpc>
              <a:spcPct val="90000"/>
            </a:lnSpc>
            <a:spcBef>
              <a:spcPct val="0"/>
            </a:spcBef>
            <a:spcAft>
              <a:spcPct val="35000"/>
            </a:spcAft>
            <a:buNone/>
          </a:pPr>
          <a:r>
            <a:rPr lang="en-IN" sz="3400" kern="1200"/>
            <a:t>LM</a:t>
          </a:r>
        </a:p>
      </dsp:txBody>
      <dsp:txXfrm>
        <a:off x="7038318" y="2881981"/>
        <a:ext cx="1651370" cy="1008573"/>
      </dsp:txXfrm>
    </dsp:sp>
    <dsp:sp modelId="{45E3B6CE-6E7F-4F86-B6C4-2813AAD318E3}">
      <dsp:nvSpPr>
        <dsp:cNvPr id="0" name=""/>
        <dsp:cNvSpPr/>
      </dsp:nvSpPr>
      <dsp:spPr>
        <a:xfrm>
          <a:off x="6792674" y="1243609"/>
          <a:ext cx="214265" cy="3481819"/>
        </a:xfrm>
        <a:custGeom>
          <a:avLst/>
          <a:gdLst/>
          <a:ahLst/>
          <a:cxnLst/>
          <a:rect l="0" t="0" r="0" b="0"/>
          <a:pathLst>
            <a:path>
              <a:moveTo>
                <a:pt x="0" y="0"/>
              </a:moveTo>
              <a:lnTo>
                <a:pt x="0" y="3481819"/>
              </a:lnTo>
              <a:lnTo>
                <a:pt x="214265" y="348181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DF9D94-DCB6-4EBD-B8FC-7B930406C128}">
      <dsp:nvSpPr>
        <dsp:cNvPr id="0" name=""/>
        <dsp:cNvSpPr/>
      </dsp:nvSpPr>
      <dsp:spPr>
        <a:xfrm>
          <a:off x="7006940" y="4189764"/>
          <a:ext cx="1714126" cy="1071329"/>
        </a:xfrm>
        <a:prstGeom prst="roundRect">
          <a:avLst>
            <a:gd name="adj" fmla="val 10000"/>
          </a:avLst>
        </a:prstGeom>
        <a:solidFill>
          <a:srgbClr val="FFCB05">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43180" rIns="64770" bIns="43180" numCol="1" spcCol="1270" anchor="ctr" anchorCtr="0">
          <a:noAutofit/>
        </a:bodyPr>
        <a:lstStyle/>
        <a:p>
          <a:pPr marL="0" lvl="0" indent="0" algn="ctr" defTabSz="1511300">
            <a:lnSpc>
              <a:spcPct val="90000"/>
            </a:lnSpc>
            <a:spcBef>
              <a:spcPct val="0"/>
            </a:spcBef>
            <a:spcAft>
              <a:spcPct val="35000"/>
            </a:spcAft>
            <a:buNone/>
          </a:pPr>
          <a:r>
            <a:rPr lang="en-IN" sz="3400" kern="1200"/>
            <a:t>Bagged Trees</a:t>
          </a:r>
        </a:p>
      </dsp:txBody>
      <dsp:txXfrm>
        <a:off x="7038318" y="4221142"/>
        <a:ext cx="1651370" cy="10085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96112A-3111-460B-8F70-7ED76F2BFFFD}">
      <dsp:nvSpPr>
        <dsp:cNvPr id="0" name=""/>
        <dsp:cNvSpPr/>
      </dsp:nvSpPr>
      <dsp:spPr>
        <a:xfrm>
          <a:off x="475514" y="1517"/>
          <a:ext cx="2280266" cy="1140133"/>
        </a:xfrm>
        <a:prstGeom prst="roundRect">
          <a:avLst>
            <a:gd name="adj" fmla="val 10000"/>
          </a:avLst>
        </a:prstGeom>
        <a:solidFill>
          <a:srgbClr val="00274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IN" sz="2500" kern="1200"/>
            <a:t>Recursive Feature Elimination</a:t>
          </a:r>
        </a:p>
      </dsp:txBody>
      <dsp:txXfrm>
        <a:off x="508907" y="34910"/>
        <a:ext cx="2213480" cy="1073347"/>
      </dsp:txXfrm>
    </dsp:sp>
    <dsp:sp modelId="{EF728086-E938-4124-BE11-C1525738D4F6}">
      <dsp:nvSpPr>
        <dsp:cNvPr id="0" name=""/>
        <dsp:cNvSpPr/>
      </dsp:nvSpPr>
      <dsp:spPr>
        <a:xfrm>
          <a:off x="703541" y="1141650"/>
          <a:ext cx="231652" cy="855099"/>
        </a:xfrm>
        <a:custGeom>
          <a:avLst/>
          <a:gdLst/>
          <a:ahLst/>
          <a:cxnLst/>
          <a:rect l="0" t="0" r="0" b="0"/>
          <a:pathLst>
            <a:path>
              <a:moveTo>
                <a:pt x="0" y="0"/>
              </a:moveTo>
              <a:lnTo>
                <a:pt x="0" y="855099"/>
              </a:lnTo>
              <a:lnTo>
                <a:pt x="231652" y="85509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63E0B2-DA90-499E-942B-DDBC9D2E6BF3}">
      <dsp:nvSpPr>
        <dsp:cNvPr id="0" name=""/>
        <dsp:cNvSpPr/>
      </dsp:nvSpPr>
      <dsp:spPr>
        <a:xfrm>
          <a:off x="935193" y="1426683"/>
          <a:ext cx="1824212" cy="1140133"/>
        </a:xfrm>
        <a:prstGeom prst="roundRect">
          <a:avLst>
            <a:gd name="adj" fmla="val 10000"/>
          </a:avLst>
        </a:prstGeom>
        <a:solidFill>
          <a:srgbClr val="FFCB05">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IN" sz="3700" kern="1200"/>
            <a:t>Random Forests</a:t>
          </a:r>
        </a:p>
      </dsp:txBody>
      <dsp:txXfrm>
        <a:off x="968586" y="1460076"/>
        <a:ext cx="1757426" cy="1073347"/>
      </dsp:txXfrm>
    </dsp:sp>
    <dsp:sp modelId="{33164ADC-E6CC-4F17-ABA3-F9175B703506}">
      <dsp:nvSpPr>
        <dsp:cNvPr id="0" name=""/>
        <dsp:cNvSpPr/>
      </dsp:nvSpPr>
      <dsp:spPr>
        <a:xfrm>
          <a:off x="703541" y="1141650"/>
          <a:ext cx="231652" cy="2280266"/>
        </a:xfrm>
        <a:custGeom>
          <a:avLst/>
          <a:gdLst/>
          <a:ahLst/>
          <a:cxnLst/>
          <a:rect l="0" t="0" r="0" b="0"/>
          <a:pathLst>
            <a:path>
              <a:moveTo>
                <a:pt x="0" y="0"/>
              </a:moveTo>
              <a:lnTo>
                <a:pt x="0" y="2280266"/>
              </a:lnTo>
              <a:lnTo>
                <a:pt x="231652" y="22802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B9B18C-2F70-43AB-A785-C69D2C21DB80}">
      <dsp:nvSpPr>
        <dsp:cNvPr id="0" name=""/>
        <dsp:cNvSpPr/>
      </dsp:nvSpPr>
      <dsp:spPr>
        <a:xfrm>
          <a:off x="935193" y="2851850"/>
          <a:ext cx="1824212" cy="1140133"/>
        </a:xfrm>
        <a:prstGeom prst="roundRect">
          <a:avLst>
            <a:gd name="adj" fmla="val 10000"/>
          </a:avLst>
        </a:prstGeom>
        <a:solidFill>
          <a:srgbClr val="FFCB05">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IN" sz="3700" kern="1200"/>
            <a:t>LM</a:t>
          </a:r>
        </a:p>
      </dsp:txBody>
      <dsp:txXfrm>
        <a:off x="968586" y="2885243"/>
        <a:ext cx="1757426" cy="1073347"/>
      </dsp:txXfrm>
    </dsp:sp>
    <dsp:sp modelId="{45E3B6CE-6E7F-4F86-B6C4-2813AAD318E3}">
      <dsp:nvSpPr>
        <dsp:cNvPr id="0" name=""/>
        <dsp:cNvSpPr/>
      </dsp:nvSpPr>
      <dsp:spPr>
        <a:xfrm>
          <a:off x="703541" y="1141650"/>
          <a:ext cx="231652" cy="3705432"/>
        </a:xfrm>
        <a:custGeom>
          <a:avLst/>
          <a:gdLst/>
          <a:ahLst/>
          <a:cxnLst/>
          <a:rect l="0" t="0" r="0" b="0"/>
          <a:pathLst>
            <a:path>
              <a:moveTo>
                <a:pt x="0" y="0"/>
              </a:moveTo>
              <a:lnTo>
                <a:pt x="0" y="3705432"/>
              </a:lnTo>
              <a:lnTo>
                <a:pt x="231652" y="37054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DF9D94-DCB6-4EBD-B8FC-7B930406C128}">
      <dsp:nvSpPr>
        <dsp:cNvPr id="0" name=""/>
        <dsp:cNvSpPr/>
      </dsp:nvSpPr>
      <dsp:spPr>
        <a:xfrm>
          <a:off x="935193" y="4277016"/>
          <a:ext cx="1824212" cy="1140133"/>
        </a:xfrm>
        <a:prstGeom prst="roundRect">
          <a:avLst>
            <a:gd name="adj" fmla="val 10000"/>
          </a:avLst>
        </a:prstGeom>
        <a:solidFill>
          <a:srgbClr val="FFCB05">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IN" sz="3700" kern="1200"/>
            <a:t>Bagged Trees</a:t>
          </a:r>
        </a:p>
      </dsp:txBody>
      <dsp:txXfrm>
        <a:off x="968586" y="4310409"/>
        <a:ext cx="1757426" cy="10733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96112A-3111-460B-8F70-7ED76F2BFFFD}">
      <dsp:nvSpPr>
        <dsp:cNvPr id="0" name=""/>
        <dsp:cNvSpPr/>
      </dsp:nvSpPr>
      <dsp:spPr>
        <a:xfrm>
          <a:off x="475514" y="1517"/>
          <a:ext cx="2280266" cy="1140133"/>
        </a:xfrm>
        <a:prstGeom prst="roundRect">
          <a:avLst>
            <a:gd name="adj" fmla="val 10000"/>
          </a:avLst>
        </a:prstGeom>
        <a:solidFill>
          <a:srgbClr val="00274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IN" sz="2500" kern="1200"/>
            <a:t>Recursive Feature Elimination</a:t>
          </a:r>
        </a:p>
      </dsp:txBody>
      <dsp:txXfrm>
        <a:off x="508907" y="34910"/>
        <a:ext cx="2213480" cy="1073347"/>
      </dsp:txXfrm>
    </dsp:sp>
    <dsp:sp modelId="{EF728086-E938-4124-BE11-C1525738D4F6}">
      <dsp:nvSpPr>
        <dsp:cNvPr id="0" name=""/>
        <dsp:cNvSpPr/>
      </dsp:nvSpPr>
      <dsp:spPr>
        <a:xfrm>
          <a:off x="703541" y="1141650"/>
          <a:ext cx="231652" cy="855099"/>
        </a:xfrm>
        <a:custGeom>
          <a:avLst/>
          <a:gdLst/>
          <a:ahLst/>
          <a:cxnLst/>
          <a:rect l="0" t="0" r="0" b="0"/>
          <a:pathLst>
            <a:path>
              <a:moveTo>
                <a:pt x="0" y="0"/>
              </a:moveTo>
              <a:lnTo>
                <a:pt x="0" y="855099"/>
              </a:lnTo>
              <a:lnTo>
                <a:pt x="231652" y="85509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63E0B2-DA90-499E-942B-DDBC9D2E6BF3}">
      <dsp:nvSpPr>
        <dsp:cNvPr id="0" name=""/>
        <dsp:cNvSpPr/>
      </dsp:nvSpPr>
      <dsp:spPr>
        <a:xfrm>
          <a:off x="935193" y="1426683"/>
          <a:ext cx="1824212" cy="1140133"/>
        </a:xfrm>
        <a:prstGeom prst="roundRect">
          <a:avLst>
            <a:gd name="adj" fmla="val 10000"/>
          </a:avLst>
        </a:prstGeom>
        <a:solidFill>
          <a:srgbClr val="FFCB05">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IN" sz="3700" kern="1200"/>
            <a:t>Random Forests</a:t>
          </a:r>
        </a:p>
      </dsp:txBody>
      <dsp:txXfrm>
        <a:off x="968586" y="1460076"/>
        <a:ext cx="1757426" cy="1073347"/>
      </dsp:txXfrm>
    </dsp:sp>
    <dsp:sp modelId="{33164ADC-E6CC-4F17-ABA3-F9175B703506}">
      <dsp:nvSpPr>
        <dsp:cNvPr id="0" name=""/>
        <dsp:cNvSpPr/>
      </dsp:nvSpPr>
      <dsp:spPr>
        <a:xfrm>
          <a:off x="703541" y="1141650"/>
          <a:ext cx="231652" cy="2280266"/>
        </a:xfrm>
        <a:custGeom>
          <a:avLst/>
          <a:gdLst/>
          <a:ahLst/>
          <a:cxnLst/>
          <a:rect l="0" t="0" r="0" b="0"/>
          <a:pathLst>
            <a:path>
              <a:moveTo>
                <a:pt x="0" y="0"/>
              </a:moveTo>
              <a:lnTo>
                <a:pt x="0" y="2280266"/>
              </a:lnTo>
              <a:lnTo>
                <a:pt x="231652" y="22802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B9B18C-2F70-43AB-A785-C69D2C21DB80}">
      <dsp:nvSpPr>
        <dsp:cNvPr id="0" name=""/>
        <dsp:cNvSpPr/>
      </dsp:nvSpPr>
      <dsp:spPr>
        <a:xfrm>
          <a:off x="935193" y="2851850"/>
          <a:ext cx="1824212" cy="1140133"/>
        </a:xfrm>
        <a:prstGeom prst="roundRect">
          <a:avLst>
            <a:gd name="adj" fmla="val 10000"/>
          </a:avLst>
        </a:prstGeom>
        <a:solidFill>
          <a:srgbClr val="FFCB05">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IN" sz="3700" kern="1200"/>
            <a:t>LM</a:t>
          </a:r>
        </a:p>
      </dsp:txBody>
      <dsp:txXfrm>
        <a:off x="968586" y="2885243"/>
        <a:ext cx="1757426" cy="1073347"/>
      </dsp:txXfrm>
    </dsp:sp>
    <dsp:sp modelId="{45E3B6CE-6E7F-4F86-B6C4-2813AAD318E3}">
      <dsp:nvSpPr>
        <dsp:cNvPr id="0" name=""/>
        <dsp:cNvSpPr/>
      </dsp:nvSpPr>
      <dsp:spPr>
        <a:xfrm>
          <a:off x="703541" y="1141650"/>
          <a:ext cx="231652" cy="3705432"/>
        </a:xfrm>
        <a:custGeom>
          <a:avLst/>
          <a:gdLst/>
          <a:ahLst/>
          <a:cxnLst/>
          <a:rect l="0" t="0" r="0" b="0"/>
          <a:pathLst>
            <a:path>
              <a:moveTo>
                <a:pt x="0" y="0"/>
              </a:moveTo>
              <a:lnTo>
                <a:pt x="0" y="3705432"/>
              </a:lnTo>
              <a:lnTo>
                <a:pt x="231652" y="37054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DF9D94-DCB6-4EBD-B8FC-7B930406C128}">
      <dsp:nvSpPr>
        <dsp:cNvPr id="0" name=""/>
        <dsp:cNvSpPr/>
      </dsp:nvSpPr>
      <dsp:spPr>
        <a:xfrm>
          <a:off x="935193" y="4277016"/>
          <a:ext cx="1824212" cy="1140133"/>
        </a:xfrm>
        <a:prstGeom prst="roundRect">
          <a:avLst>
            <a:gd name="adj" fmla="val 10000"/>
          </a:avLst>
        </a:prstGeom>
        <a:solidFill>
          <a:srgbClr val="FFCB05">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IN" sz="3700" kern="1200"/>
            <a:t>Bagged Trees</a:t>
          </a:r>
        </a:p>
      </dsp:txBody>
      <dsp:txXfrm>
        <a:off x="968586" y="4310409"/>
        <a:ext cx="1757426" cy="107334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CF75AD-AEC2-4378-B07E-9B85618C4F6E}">
      <dsp:nvSpPr>
        <dsp:cNvPr id="0" name=""/>
        <dsp:cNvSpPr/>
      </dsp:nvSpPr>
      <dsp:spPr>
        <a:xfrm>
          <a:off x="7120"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Data</a:t>
          </a:r>
        </a:p>
      </dsp:txBody>
      <dsp:txXfrm>
        <a:off x="358120" y="1127007"/>
        <a:ext cx="1152026" cy="702000"/>
      </dsp:txXfrm>
    </dsp:sp>
    <dsp:sp modelId="{09783776-C3B0-434F-BDF0-195B1C6B6CC9}">
      <dsp:nvSpPr>
        <dsp:cNvPr id="0" name=""/>
        <dsp:cNvSpPr/>
      </dsp:nvSpPr>
      <dsp:spPr>
        <a:xfrm>
          <a:off x="7120"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IN" sz="1300" kern="1200">
              <a:latin typeface="Times New Roman"/>
              <a:cs typeface="Times New Roman"/>
            </a:rPr>
            <a:t>Genomics</a:t>
          </a:r>
        </a:p>
        <a:p>
          <a:pPr marL="114300" lvl="1" indent="-114300" algn="l" defTabSz="577850">
            <a:lnSpc>
              <a:spcPct val="90000"/>
            </a:lnSpc>
            <a:spcBef>
              <a:spcPct val="0"/>
            </a:spcBef>
            <a:spcAft>
              <a:spcPct val="15000"/>
            </a:spcAft>
            <a:buChar char="•"/>
          </a:pPr>
          <a:r>
            <a:rPr lang="en-IN" sz="1300" kern="1200">
              <a:latin typeface="Times New Roman"/>
              <a:cs typeface="Times New Roman"/>
            </a:rPr>
            <a:t>Imaging</a:t>
          </a:r>
        </a:p>
      </dsp:txBody>
      <dsp:txXfrm>
        <a:off x="7120" y="1916757"/>
        <a:ext cx="1483221" cy="978960"/>
      </dsp:txXfrm>
    </dsp:sp>
    <dsp:sp modelId="{1CE2A8C4-68C4-418F-A726-FDB952803C9B}">
      <dsp:nvSpPr>
        <dsp:cNvPr id="0" name=""/>
        <dsp:cNvSpPr/>
      </dsp:nvSpPr>
      <dsp:spPr>
        <a:xfrm>
          <a:off x="1645147"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Feature Selection</a:t>
          </a:r>
        </a:p>
      </dsp:txBody>
      <dsp:txXfrm>
        <a:off x="1996147" y="1127007"/>
        <a:ext cx="1152026" cy="702000"/>
      </dsp:txXfrm>
    </dsp:sp>
    <dsp:sp modelId="{C0F95126-4171-48FD-9742-EFFF845E9F26}">
      <dsp:nvSpPr>
        <dsp:cNvPr id="0" name=""/>
        <dsp:cNvSpPr/>
      </dsp:nvSpPr>
      <dsp:spPr>
        <a:xfrm>
          <a:off x="1645147"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IN" sz="1300" b="0" kern="1200">
              <a:latin typeface="Times New Roman"/>
              <a:cs typeface="Times New Roman"/>
            </a:rPr>
            <a:t>LASSO</a:t>
          </a:r>
        </a:p>
        <a:p>
          <a:pPr marL="114300" lvl="1" indent="-114300" algn="l" defTabSz="577850">
            <a:lnSpc>
              <a:spcPct val="90000"/>
            </a:lnSpc>
            <a:spcBef>
              <a:spcPct val="0"/>
            </a:spcBef>
            <a:spcAft>
              <a:spcPct val="15000"/>
            </a:spcAft>
            <a:buChar char="•"/>
          </a:pPr>
          <a:r>
            <a:rPr lang="en-IN" sz="1300" b="0" kern="1200">
              <a:latin typeface="Times New Roman"/>
              <a:cs typeface="Times New Roman"/>
            </a:rPr>
            <a:t>Random Forests</a:t>
          </a:r>
        </a:p>
        <a:p>
          <a:pPr marL="114300" lvl="1" indent="-114300" algn="l" defTabSz="577850">
            <a:lnSpc>
              <a:spcPct val="90000"/>
            </a:lnSpc>
            <a:spcBef>
              <a:spcPct val="0"/>
            </a:spcBef>
            <a:spcAft>
              <a:spcPct val="15000"/>
            </a:spcAft>
            <a:buChar char="•"/>
          </a:pPr>
          <a:r>
            <a:rPr lang="en-IN" sz="1300" b="0" kern="1200">
              <a:latin typeface="Times New Roman"/>
              <a:cs typeface="Times New Roman"/>
            </a:rPr>
            <a:t>Boruta</a:t>
          </a:r>
        </a:p>
        <a:p>
          <a:pPr marL="114300" lvl="1" indent="-114300" algn="l" defTabSz="577850">
            <a:lnSpc>
              <a:spcPct val="90000"/>
            </a:lnSpc>
            <a:spcBef>
              <a:spcPct val="0"/>
            </a:spcBef>
            <a:spcAft>
              <a:spcPct val="15000"/>
            </a:spcAft>
            <a:buChar char="•"/>
          </a:pPr>
          <a:r>
            <a:rPr lang="en-IN" sz="1300" b="0" kern="1200">
              <a:latin typeface="Times New Roman"/>
              <a:cs typeface="Times New Roman"/>
            </a:rPr>
            <a:t>LM</a:t>
          </a:r>
        </a:p>
        <a:p>
          <a:pPr marL="114300" lvl="1" indent="-114300" algn="l" defTabSz="577850">
            <a:lnSpc>
              <a:spcPct val="90000"/>
            </a:lnSpc>
            <a:spcBef>
              <a:spcPct val="0"/>
            </a:spcBef>
            <a:spcAft>
              <a:spcPct val="15000"/>
            </a:spcAft>
            <a:buChar char="•"/>
          </a:pPr>
          <a:r>
            <a:rPr lang="en-IN" sz="1300" b="0" kern="1200">
              <a:latin typeface="Times New Roman"/>
              <a:cs typeface="Times New Roman"/>
            </a:rPr>
            <a:t>Bagged Trees</a:t>
          </a:r>
        </a:p>
      </dsp:txBody>
      <dsp:txXfrm>
        <a:off x="1645147" y="1916757"/>
        <a:ext cx="1483221" cy="978960"/>
      </dsp:txXfrm>
    </dsp:sp>
    <dsp:sp modelId="{AF62A1AA-B6E3-4185-8D4F-FB6B63C054AF}">
      <dsp:nvSpPr>
        <dsp:cNvPr id="0" name=""/>
        <dsp:cNvSpPr/>
      </dsp:nvSpPr>
      <dsp:spPr>
        <a:xfrm>
          <a:off x="3283173" y="1127007"/>
          <a:ext cx="1854026" cy="702000"/>
        </a:xfrm>
        <a:prstGeom prst="chevron">
          <a:avLst/>
        </a:prstGeom>
        <a:solidFill>
          <a:srgbClr val="FFCB05"/>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Transformation</a:t>
          </a:r>
        </a:p>
      </dsp:txBody>
      <dsp:txXfrm>
        <a:off x="3634173" y="1127007"/>
        <a:ext cx="1152026" cy="702000"/>
      </dsp:txXfrm>
    </dsp:sp>
    <dsp:sp modelId="{EF362DCA-29A5-4953-9EEA-1428B376A117}">
      <dsp:nvSpPr>
        <dsp:cNvPr id="0" name=""/>
        <dsp:cNvSpPr/>
      </dsp:nvSpPr>
      <dsp:spPr>
        <a:xfrm>
          <a:off x="3283173"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rtl="0">
            <a:lnSpc>
              <a:spcPct val="90000"/>
            </a:lnSpc>
            <a:spcBef>
              <a:spcPct val="0"/>
            </a:spcBef>
            <a:spcAft>
              <a:spcPct val="15000"/>
            </a:spcAft>
            <a:buChar char="•"/>
          </a:pPr>
          <a:r>
            <a:rPr lang="en-IN" sz="1300" kern="1200">
              <a:latin typeface="Times New Roman"/>
              <a:cs typeface="Times New Roman"/>
            </a:rPr>
            <a:t>Box-Cox </a:t>
          </a:r>
        </a:p>
      </dsp:txBody>
      <dsp:txXfrm>
        <a:off x="3283173" y="1916757"/>
        <a:ext cx="1483221" cy="978960"/>
      </dsp:txXfrm>
    </dsp:sp>
    <dsp:sp modelId="{3934BEAF-0690-4DDB-B141-625F7F41E895}">
      <dsp:nvSpPr>
        <dsp:cNvPr id="0" name=""/>
        <dsp:cNvSpPr/>
      </dsp:nvSpPr>
      <dsp:spPr>
        <a:xfrm>
          <a:off x="4921199"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IN" sz="1300" kern="1200">
              <a:latin typeface="Times New Roman"/>
              <a:cs typeface="Times New Roman"/>
            </a:rPr>
            <a:t>Stability Selection</a:t>
          </a:r>
        </a:p>
      </dsp:txBody>
      <dsp:txXfrm>
        <a:off x="5272199" y="1127007"/>
        <a:ext cx="1152026" cy="702000"/>
      </dsp:txXfrm>
    </dsp:sp>
    <dsp:sp modelId="{4915A645-E147-431F-8ECF-7367D1B5ADA6}">
      <dsp:nvSpPr>
        <dsp:cNvPr id="0" name=""/>
        <dsp:cNvSpPr/>
      </dsp:nvSpPr>
      <dsp:spPr>
        <a:xfrm>
          <a:off x="4921199"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IN" sz="1300" kern="1200">
              <a:latin typeface="Times New Roman"/>
              <a:cs typeface="Times New Roman"/>
            </a:rPr>
            <a:t>Robustness</a:t>
          </a:r>
        </a:p>
      </dsp:txBody>
      <dsp:txXfrm>
        <a:off x="4921199" y="1916757"/>
        <a:ext cx="1483221" cy="978960"/>
      </dsp:txXfrm>
    </dsp:sp>
    <dsp:sp modelId="{771D2646-FC69-4DA8-84A1-38CEECCF4816}">
      <dsp:nvSpPr>
        <dsp:cNvPr id="0" name=""/>
        <dsp:cNvSpPr/>
      </dsp:nvSpPr>
      <dsp:spPr>
        <a:xfrm>
          <a:off x="6559226"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Linear Model</a:t>
          </a:r>
        </a:p>
      </dsp:txBody>
      <dsp:txXfrm>
        <a:off x="6910226" y="1127007"/>
        <a:ext cx="1152026" cy="702000"/>
      </dsp:txXfrm>
    </dsp:sp>
    <dsp:sp modelId="{71C33654-9714-4194-9342-9CF1B5474ADF}">
      <dsp:nvSpPr>
        <dsp:cNvPr id="0" name=""/>
        <dsp:cNvSpPr/>
      </dsp:nvSpPr>
      <dsp:spPr>
        <a:xfrm>
          <a:off x="6559226"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rtl="0">
            <a:lnSpc>
              <a:spcPct val="90000"/>
            </a:lnSpc>
            <a:spcBef>
              <a:spcPct val="0"/>
            </a:spcBef>
            <a:spcAft>
              <a:spcPct val="15000"/>
            </a:spcAft>
            <a:buChar char="•"/>
          </a:pPr>
          <a:r>
            <a:rPr lang="en-IN" sz="1300" kern="1200">
              <a:latin typeface="Times New Roman"/>
              <a:cs typeface="Times New Roman"/>
            </a:rPr>
            <a:t>Ridge Regression</a:t>
          </a:r>
        </a:p>
      </dsp:txBody>
      <dsp:txXfrm>
        <a:off x="6559226" y="1916757"/>
        <a:ext cx="1483221" cy="978960"/>
      </dsp:txXfrm>
    </dsp:sp>
    <dsp:sp modelId="{155C15F6-150D-4F1E-938B-1D653D67EC99}">
      <dsp:nvSpPr>
        <dsp:cNvPr id="0" name=""/>
        <dsp:cNvSpPr/>
      </dsp:nvSpPr>
      <dsp:spPr>
        <a:xfrm>
          <a:off x="8197252" y="1127007"/>
          <a:ext cx="1854026" cy="702000"/>
        </a:xfrm>
        <a:prstGeom prst="chevron">
          <a:avLst/>
        </a:prstGeom>
        <a:solidFill>
          <a:srgbClr val="00274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Tests</a:t>
          </a:r>
        </a:p>
      </dsp:txBody>
      <dsp:txXfrm>
        <a:off x="8548252" y="1127007"/>
        <a:ext cx="1152026" cy="702000"/>
      </dsp:txXfrm>
    </dsp:sp>
    <dsp:sp modelId="{91A66A94-8B3E-43F7-BD09-BB902E37A07A}">
      <dsp:nvSpPr>
        <dsp:cNvPr id="0" name=""/>
        <dsp:cNvSpPr/>
      </dsp:nvSpPr>
      <dsp:spPr>
        <a:xfrm>
          <a:off x="8197252" y="1916757"/>
          <a:ext cx="1483221" cy="9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IN" sz="1300" kern="1200">
              <a:latin typeface="Times New Roman"/>
              <a:cs typeface="Times New Roman"/>
            </a:rPr>
            <a:t>RMSE</a:t>
          </a:r>
        </a:p>
      </dsp:txBody>
      <dsp:txXfrm>
        <a:off x="8197252" y="1916757"/>
        <a:ext cx="1483221" cy="97896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72BAD-EF6F-4684-9352-08A8490B56C6}" type="datetimeFigureOut">
              <a:rPr lang="en-US" smtClean="0"/>
              <a:t>7/28/2023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67277-4F4A-48D0-AC19-02F2F809E94E}" type="slidenum">
              <a:rPr lang="en-US" smtClean="0"/>
              <a:t>‹#›</a:t>
            </a:fld>
            <a:endParaRPr lang="en-US"/>
          </a:p>
        </p:txBody>
      </p:sp>
    </p:spTree>
    <p:extLst>
      <p:ext uri="{BB962C8B-B14F-4D97-AF65-F5344CB8AC3E}">
        <p14:creationId xmlns:p14="http://schemas.microsoft.com/office/powerpoint/2010/main" val="3789373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167277-4F4A-48D0-AC19-02F2F809E94E}" type="slidenum">
              <a:rPr lang="en-US" smtClean="0"/>
              <a:t>1</a:t>
            </a:fld>
            <a:endParaRPr lang="en-US"/>
          </a:p>
        </p:txBody>
      </p:sp>
    </p:spTree>
    <p:extLst>
      <p:ext uri="{BB962C8B-B14F-4D97-AF65-F5344CB8AC3E}">
        <p14:creationId xmlns:p14="http://schemas.microsoft.com/office/powerpoint/2010/main" val="100176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We kept changing our seed and running the feature selections multiple times; seeing different results</a:t>
            </a:r>
          </a:p>
          <a:p>
            <a:pPr marL="171450" indent="-171450">
              <a:buFont typeface="Arial"/>
              <a:buChar char="•"/>
            </a:pPr>
            <a:r>
              <a:rPr lang="en-US">
                <a:cs typeface="Calibri" panose="020F0502020204030204"/>
              </a:rPr>
              <a:t>Depended on random seed &amp; </a:t>
            </a:r>
            <a:r>
              <a:rPr lang="en-US"/>
              <a:t>susceptible to </a:t>
            </a:r>
            <a:r>
              <a:rPr lang="en-US">
                <a:cs typeface="Calibri" panose="020F0502020204030204"/>
              </a:rPr>
              <a:t>overfitting</a:t>
            </a:r>
          </a:p>
          <a:p>
            <a:pPr marL="171450" indent="-171450">
              <a:buFont typeface="Arial"/>
              <a:buChar char="•"/>
            </a:pPr>
            <a:r>
              <a:rPr lang="en-US">
                <a:cs typeface="Calibri" panose="020F0502020204030204"/>
              </a:rPr>
              <a:t>Wanted research to be reproducible </a:t>
            </a:r>
          </a:p>
          <a:p>
            <a:endParaRPr lang="en-US">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00167277-4F4A-48D0-AC19-02F2F809E94E}" type="slidenum">
              <a:rPr lang="en-US" smtClean="0"/>
              <a:t>16</a:t>
            </a:fld>
            <a:endParaRPr lang="en-US"/>
          </a:p>
        </p:txBody>
      </p:sp>
    </p:spTree>
    <p:extLst>
      <p:ext uri="{BB962C8B-B14F-4D97-AF65-F5344CB8AC3E}">
        <p14:creationId xmlns:p14="http://schemas.microsoft.com/office/powerpoint/2010/main" val="2500013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Sans-Serif"/>
              <a:buChar char="•"/>
            </a:pPr>
            <a:r>
              <a:rPr lang="en-US"/>
              <a:t>Looking at RMSE -&gt; models technically performing worse, but we have higher confidence in predictive capabilities of stability selection</a:t>
            </a:r>
          </a:p>
          <a:p>
            <a:pPr marL="171450" indent="-171450">
              <a:buFont typeface="Arial,Sans-Serif"/>
              <a:buChar char="•"/>
            </a:pPr>
            <a:r>
              <a:rPr lang="en-US"/>
              <a:t>Lasso has consistent performance</a:t>
            </a:r>
          </a:p>
          <a:p>
            <a:pPr marL="171450" indent="-171450">
              <a:buFont typeface="Arial,Sans-Serif"/>
              <a:buChar char="•"/>
            </a:pPr>
            <a:r>
              <a:rPr lang="en-US"/>
              <a:t>Bagged trees outperformed random forest w/o stability selection (but paper by Leo </a:t>
            </a:r>
            <a:r>
              <a:rPr lang="en-US" err="1"/>
              <a:t>Breiman</a:t>
            </a:r>
            <a:r>
              <a:rPr lang="en-US"/>
              <a:t> said rf should generally perform better)</a:t>
            </a:r>
            <a:endParaRPr lang="en-US">
              <a:cs typeface="Calibri"/>
            </a:endParaRPr>
          </a:p>
          <a:p>
            <a:pPr marL="171450" indent="-171450">
              <a:buFont typeface="Arial,Sans-Serif"/>
              <a:buChar char="•"/>
            </a:pPr>
            <a:r>
              <a:rPr lang="en-US"/>
              <a:t>Bagged trees performing better came from the fact that our sample size is small</a:t>
            </a:r>
          </a:p>
        </p:txBody>
      </p:sp>
      <p:sp>
        <p:nvSpPr>
          <p:cNvPr id="4" name="Slide Number Placeholder 3"/>
          <p:cNvSpPr>
            <a:spLocks noGrp="1"/>
          </p:cNvSpPr>
          <p:nvPr>
            <p:ph type="sldNum" sz="quarter" idx="5"/>
          </p:nvPr>
        </p:nvSpPr>
        <p:spPr/>
        <p:txBody>
          <a:bodyPr/>
          <a:lstStyle/>
          <a:p>
            <a:fld id="{00167277-4F4A-48D0-AC19-02F2F809E94E}" type="slidenum">
              <a:rPr lang="en-US" smtClean="0"/>
              <a:t>17</a:t>
            </a:fld>
            <a:endParaRPr lang="en-US"/>
          </a:p>
        </p:txBody>
      </p:sp>
    </p:spTree>
    <p:extLst>
      <p:ext uri="{BB962C8B-B14F-4D97-AF65-F5344CB8AC3E}">
        <p14:creationId xmlns:p14="http://schemas.microsoft.com/office/powerpoint/2010/main" val="3469339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1"/>
              <a:t> </a:t>
            </a:r>
            <a:r>
              <a:rPr lang="en-US"/>
              <a:t>With stability selection random forests are performing better with the lower RMSE</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00167277-4F4A-48D0-AC19-02F2F809E94E}" type="slidenum">
              <a:rPr lang="en-US" smtClean="0"/>
              <a:t>18</a:t>
            </a:fld>
            <a:endParaRPr lang="en-US"/>
          </a:p>
        </p:txBody>
      </p:sp>
    </p:spTree>
    <p:extLst>
      <p:ext uri="{BB962C8B-B14F-4D97-AF65-F5344CB8AC3E}">
        <p14:creationId xmlns:p14="http://schemas.microsoft.com/office/powerpoint/2010/main" val="1350376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cs typeface="Calibri"/>
              </a:rPr>
              <a:t>Similar things with imaging data</a:t>
            </a:r>
          </a:p>
          <a:p>
            <a:pPr marL="285750" indent="-285750">
              <a:buFont typeface="Arial"/>
              <a:buChar char="•"/>
            </a:pPr>
            <a:r>
              <a:rPr lang="en-US">
                <a:cs typeface="Calibri"/>
              </a:rPr>
              <a:t>Lasso consistent, rf performing better than bagged trees</a:t>
            </a:r>
          </a:p>
        </p:txBody>
      </p:sp>
      <p:sp>
        <p:nvSpPr>
          <p:cNvPr id="4" name="Slide Number Placeholder 3"/>
          <p:cNvSpPr>
            <a:spLocks noGrp="1"/>
          </p:cNvSpPr>
          <p:nvPr>
            <p:ph type="sldNum" sz="quarter" idx="5"/>
          </p:nvPr>
        </p:nvSpPr>
        <p:spPr/>
        <p:txBody>
          <a:bodyPr/>
          <a:lstStyle/>
          <a:p>
            <a:fld id="{00167277-4F4A-48D0-AC19-02F2F809E94E}" type="slidenum">
              <a:rPr lang="en-US" smtClean="0"/>
              <a:t>19</a:t>
            </a:fld>
            <a:endParaRPr lang="en-US"/>
          </a:p>
        </p:txBody>
      </p:sp>
    </p:spTree>
    <p:extLst>
      <p:ext uri="{BB962C8B-B14F-4D97-AF65-F5344CB8AC3E}">
        <p14:creationId xmlns:p14="http://schemas.microsoft.com/office/powerpoint/2010/main" val="890272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Coming to addressing multicollinearity</a:t>
            </a:r>
          </a:p>
        </p:txBody>
      </p:sp>
      <p:sp>
        <p:nvSpPr>
          <p:cNvPr id="4" name="Slide Number Placeholder 3"/>
          <p:cNvSpPr>
            <a:spLocks noGrp="1"/>
          </p:cNvSpPr>
          <p:nvPr>
            <p:ph type="sldNum" sz="quarter" idx="5"/>
          </p:nvPr>
        </p:nvSpPr>
        <p:spPr/>
        <p:txBody>
          <a:bodyPr/>
          <a:lstStyle/>
          <a:p>
            <a:fld id="{00167277-4F4A-48D0-AC19-02F2F809E94E}" type="slidenum">
              <a:rPr lang="en-US" smtClean="0"/>
              <a:t>20</a:t>
            </a:fld>
            <a:endParaRPr lang="en-US"/>
          </a:p>
        </p:txBody>
      </p:sp>
    </p:spTree>
    <p:extLst>
      <p:ext uri="{BB962C8B-B14F-4D97-AF65-F5344CB8AC3E}">
        <p14:creationId xmlns:p14="http://schemas.microsoft.com/office/powerpoint/2010/main" val="1874702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Ridge Regression is like linear regression but there is this lambda I being added. This lambda regularizes the model, that is it forces the coefficients to be small. It is a penalty factor. So, the loss function is the loss function of linear function along with this additional term. The optimal lambda is then found using cross validation.</a:t>
            </a:r>
          </a:p>
        </p:txBody>
      </p:sp>
      <p:sp>
        <p:nvSpPr>
          <p:cNvPr id="4" name="Slide Number Placeholder 3"/>
          <p:cNvSpPr>
            <a:spLocks noGrp="1"/>
          </p:cNvSpPr>
          <p:nvPr>
            <p:ph type="sldNum" sz="quarter" idx="5"/>
          </p:nvPr>
        </p:nvSpPr>
        <p:spPr/>
        <p:txBody>
          <a:bodyPr/>
          <a:lstStyle/>
          <a:p>
            <a:fld id="{00167277-4F4A-48D0-AC19-02F2F809E94E}" type="slidenum">
              <a:rPr lang="en-US" smtClean="0"/>
              <a:t>21</a:t>
            </a:fld>
            <a:endParaRPr lang="en-US"/>
          </a:p>
        </p:txBody>
      </p:sp>
    </p:spTree>
    <p:extLst>
      <p:ext uri="{BB962C8B-B14F-4D97-AF65-F5344CB8AC3E}">
        <p14:creationId xmlns:p14="http://schemas.microsoft.com/office/powerpoint/2010/main" val="2847327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167277-4F4A-48D0-AC19-02F2F809E94E}" type="slidenum">
              <a:rPr lang="en-US" smtClean="0"/>
              <a:t>22</a:t>
            </a:fld>
            <a:endParaRPr lang="en-US"/>
          </a:p>
        </p:txBody>
      </p:sp>
    </p:spTree>
    <p:extLst>
      <p:ext uri="{BB962C8B-B14F-4D97-AF65-F5344CB8AC3E}">
        <p14:creationId xmlns:p14="http://schemas.microsoft.com/office/powerpoint/2010/main" val="3821803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Here you can see the root mean squared error of the models when fitted to our test data.</a:t>
            </a:r>
          </a:p>
          <a:p>
            <a:pPr marL="171450" indent="-171450">
              <a:buFont typeface="Calibri"/>
              <a:buChar char="-"/>
            </a:pPr>
            <a:r>
              <a:rPr lang="en-IN">
                <a:cs typeface="Calibri"/>
              </a:rPr>
              <a:t>Boruta performs the best overall when applied to the genomics data</a:t>
            </a:r>
          </a:p>
          <a:p>
            <a:pPr marL="171450" indent="-171450">
              <a:buFont typeface="Calibri"/>
              <a:buChar char="-"/>
            </a:pPr>
            <a:r>
              <a:rPr lang="en-IN">
                <a:cs typeface="Calibri"/>
              </a:rPr>
              <a:t>Lasso performs the best on imaging </a:t>
            </a:r>
          </a:p>
          <a:p>
            <a:pPr marL="171450" indent="-171450">
              <a:buFont typeface="Calibri"/>
              <a:buChar char="-"/>
            </a:pPr>
            <a:r>
              <a:rPr lang="en-IN">
                <a:cs typeface="Calibri"/>
              </a:rPr>
              <a:t>How can we interpret these results? </a:t>
            </a:r>
          </a:p>
        </p:txBody>
      </p:sp>
      <p:sp>
        <p:nvSpPr>
          <p:cNvPr id="4" name="Slide Number Placeholder 3"/>
          <p:cNvSpPr>
            <a:spLocks noGrp="1"/>
          </p:cNvSpPr>
          <p:nvPr>
            <p:ph type="sldNum" sz="quarter" idx="5"/>
          </p:nvPr>
        </p:nvSpPr>
        <p:spPr/>
        <p:txBody>
          <a:bodyPr/>
          <a:lstStyle/>
          <a:p>
            <a:fld id="{00167277-4F4A-48D0-AC19-02F2F809E94E}" type="slidenum">
              <a:rPr lang="en-US" smtClean="0"/>
              <a:t>24</a:t>
            </a:fld>
            <a:endParaRPr lang="en-US"/>
          </a:p>
        </p:txBody>
      </p:sp>
    </p:spTree>
    <p:extLst>
      <p:ext uri="{BB962C8B-B14F-4D97-AF65-F5344CB8AC3E}">
        <p14:creationId xmlns:p14="http://schemas.microsoft.com/office/powerpoint/2010/main" val="3749884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IN">
                <a:cs typeface="Calibri" panose="020F0502020204030204"/>
              </a:rPr>
              <a:t>Boruta performed the best overall with the gene pathway data, but is quite highly variable between datasets compared to others</a:t>
            </a:r>
          </a:p>
          <a:p>
            <a:pPr marL="171450" indent="-171450">
              <a:buFont typeface="Arial"/>
              <a:buChar char="•"/>
            </a:pPr>
            <a:r>
              <a:rPr lang="en-IN">
                <a:cs typeface="Calibri" panose="020F0502020204030204"/>
              </a:rPr>
              <a:t>But, what do these numbers mean? How good is this performance?</a:t>
            </a:r>
          </a:p>
          <a:p>
            <a:pPr marL="171450" indent="-171450">
              <a:buFont typeface="Arial"/>
              <a:buChar char="•"/>
            </a:pPr>
            <a:endParaRPr lang="en-IN">
              <a:cs typeface="Calibri" panose="020F0502020204030204"/>
            </a:endParaRPr>
          </a:p>
        </p:txBody>
      </p:sp>
      <p:sp>
        <p:nvSpPr>
          <p:cNvPr id="4" name="Slide Number Placeholder 3"/>
          <p:cNvSpPr>
            <a:spLocks noGrp="1"/>
          </p:cNvSpPr>
          <p:nvPr>
            <p:ph type="sldNum" sz="quarter" idx="5"/>
          </p:nvPr>
        </p:nvSpPr>
        <p:spPr/>
        <p:txBody>
          <a:bodyPr/>
          <a:lstStyle/>
          <a:p>
            <a:fld id="{00167277-4F4A-48D0-AC19-02F2F809E94E}" type="slidenum">
              <a:rPr lang="en-US" smtClean="0"/>
              <a:t>25</a:t>
            </a:fld>
            <a:endParaRPr lang="en-US"/>
          </a:p>
        </p:txBody>
      </p:sp>
    </p:spTree>
    <p:extLst>
      <p:ext uri="{BB962C8B-B14F-4D97-AF65-F5344CB8AC3E}">
        <p14:creationId xmlns:p14="http://schemas.microsoft.com/office/powerpoint/2010/main" val="3195896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IN">
                <a:cs typeface="Calibri" panose="020F0502020204030204"/>
              </a:rPr>
              <a:t>Boruta performed the best overall with the gene pathway data</a:t>
            </a:r>
          </a:p>
        </p:txBody>
      </p:sp>
      <p:sp>
        <p:nvSpPr>
          <p:cNvPr id="4" name="Slide Number Placeholder 3"/>
          <p:cNvSpPr>
            <a:spLocks noGrp="1"/>
          </p:cNvSpPr>
          <p:nvPr>
            <p:ph type="sldNum" sz="quarter" idx="5"/>
          </p:nvPr>
        </p:nvSpPr>
        <p:spPr/>
        <p:txBody>
          <a:bodyPr/>
          <a:lstStyle/>
          <a:p>
            <a:fld id="{00167277-4F4A-48D0-AC19-02F2F809E94E}" type="slidenum">
              <a:rPr lang="en-US" smtClean="0"/>
              <a:t>26</a:t>
            </a:fld>
            <a:endParaRPr lang="en-US"/>
          </a:p>
        </p:txBody>
      </p:sp>
    </p:spTree>
    <p:extLst>
      <p:ext uri="{BB962C8B-B14F-4D97-AF65-F5344CB8AC3E}">
        <p14:creationId xmlns:p14="http://schemas.microsoft.com/office/powerpoint/2010/main" val="2141337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RMSE: measures difference between predicted outcomes and actual observed outcomes</a:t>
            </a:r>
            <a:endParaRPr lang="en-US"/>
          </a:p>
        </p:txBody>
      </p:sp>
      <p:sp>
        <p:nvSpPr>
          <p:cNvPr id="4" name="Slide Number Placeholder 3"/>
          <p:cNvSpPr>
            <a:spLocks noGrp="1"/>
          </p:cNvSpPr>
          <p:nvPr>
            <p:ph type="sldNum" sz="quarter" idx="5"/>
          </p:nvPr>
        </p:nvSpPr>
        <p:spPr/>
        <p:txBody>
          <a:bodyPr/>
          <a:lstStyle/>
          <a:p>
            <a:fld id="{00167277-4F4A-48D0-AC19-02F2F809E94E}" type="slidenum">
              <a:rPr lang="en-US" smtClean="0"/>
              <a:t>2</a:t>
            </a:fld>
            <a:endParaRPr lang="en-US"/>
          </a:p>
        </p:txBody>
      </p:sp>
    </p:spTree>
    <p:extLst>
      <p:ext uri="{BB962C8B-B14F-4D97-AF65-F5344CB8AC3E}">
        <p14:creationId xmlns:p14="http://schemas.microsoft.com/office/powerpoint/2010/main" val="1189388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0167277-4F4A-48D0-AC19-02F2F809E94E}" type="slidenum">
              <a:rPr lang="en-US" smtClean="0"/>
              <a:t>27</a:t>
            </a:fld>
            <a:endParaRPr lang="en-US"/>
          </a:p>
        </p:txBody>
      </p:sp>
    </p:spTree>
    <p:extLst>
      <p:ext uri="{BB962C8B-B14F-4D97-AF65-F5344CB8AC3E}">
        <p14:creationId xmlns:p14="http://schemas.microsoft.com/office/powerpoint/2010/main" val="1265948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cs typeface="Calibri"/>
              </a:rPr>
              <a:t>Multicollinear before feature selection – can cause issues with how the methods select the data (some feature selection methods don't address it as well)</a:t>
            </a:r>
          </a:p>
          <a:p>
            <a:pPr marL="742950" lvl="1" indent="-285750">
              <a:buFont typeface="Arial"/>
              <a:buChar char="•"/>
            </a:pPr>
            <a:r>
              <a:rPr lang="en-US">
                <a:cs typeface="Calibri"/>
              </a:rPr>
              <a:t>Collinearity is fine post-feature selection since we use ridge</a:t>
            </a:r>
          </a:p>
          <a:p>
            <a:pPr marL="742950" lvl="1" indent="-285750">
              <a:buFont typeface="Arial"/>
              <a:buChar char="•"/>
            </a:pPr>
            <a:r>
              <a:rPr lang="en-US">
                <a:cs typeface="Calibri"/>
              </a:rPr>
              <a:t>However, after doing feature selection methods we used ridge to address some issues of multicollinearity </a:t>
            </a:r>
          </a:p>
          <a:p>
            <a:endParaRPr lang="en-US">
              <a:cs typeface="Calibri"/>
            </a:endParaRPr>
          </a:p>
        </p:txBody>
      </p:sp>
      <p:sp>
        <p:nvSpPr>
          <p:cNvPr id="4" name="Slide Number Placeholder 3"/>
          <p:cNvSpPr>
            <a:spLocks noGrp="1"/>
          </p:cNvSpPr>
          <p:nvPr>
            <p:ph type="sldNum" sz="quarter" idx="5"/>
          </p:nvPr>
        </p:nvSpPr>
        <p:spPr/>
        <p:txBody>
          <a:bodyPr/>
          <a:lstStyle/>
          <a:p>
            <a:fld id="{00167277-4F4A-48D0-AC19-02F2F809E94E}" type="slidenum">
              <a:rPr lang="en-US" smtClean="0"/>
              <a:t>28</a:t>
            </a:fld>
            <a:endParaRPr lang="en-US"/>
          </a:p>
        </p:txBody>
      </p:sp>
    </p:spTree>
    <p:extLst>
      <p:ext uri="{BB962C8B-B14F-4D97-AF65-F5344CB8AC3E}">
        <p14:creationId xmlns:p14="http://schemas.microsoft.com/office/powerpoint/2010/main" val="2716684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cs typeface="Calibri"/>
              </a:rPr>
              <a:t>Don't have to explicitly say the "RMSE of 3.42" and bullet point of LASSO</a:t>
            </a:r>
          </a:p>
          <a:p>
            <a:pPr marL="285750" indent="-285750">
              <a:buFont typeface="Arial"/>
              <a:buChar char="•"/>
            </a:pPr>
            <a:r>
              <a:rPr lang="en-US">
                <a:cs typeface="Calibri"/>
              </a:rPr>
              <a:t>Should say something like: Lasso is very consistent, which would explain why it is so commonly used in statistical applications</a:t>
            </a:r>
          </a:p>
        </p:txBody>
      </p:sp>
      <p:sp>
        <p:nvSpPr>
          <p:cNvPr id="4" name="Slide Number Placeholder 3"/>
          <p:cNvSpPr>
            <a:spLocks noGrp="1"/>
          </p:cNvSpPr>
          <p:nvPr>
            <p:ph type="sldNum" sz="quarter" idx="5"/>
          </p:nvPr>
        </p:nvSpPr>
        <p:spPr/>
        <p:txBody>
          <a:bodyPr/>
          <a:lstStyle/>
          <a:p>
            <a:fld id="{00167277-4F4A-48D0-AC19-02F2F809E94E}" type="slidenum">
              <a:rPr lang="en-US" smtClean="0"/>
              <a:t>29</a:t>
            </a:fld>
            <a:endParaRPr lang="en-US"/>
          </a:p>
        </p:txBody>
      </p:sp>
    </p:spTree>
    <p:extLst>
      <p:ext uri="{BB962C8B-B14F-4D97-AF65-F5344CB8AC3E}">
        <p14:creationId xmlns:p14="http://schemas.microsoft.com/office/powerpoint/2010/main" val="2106330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We use Genomics and Imaging separately to construct models</a:t>
            </a:r>
          </a:p>
        </p:txBody>
      </p:sp>
      <p:sp>
        <p:nvSpPr>
          <p:cNvPr id="4" name="Slide Number Placeholder 3"/>
          <p:cNvSpPr>
            <a:spLocks noGrp="1"/>
          </p:cNvSpPr>
          <p:nvPr>
            <p:ph type="sldNum" sz="quarter" idx="5"/>
          </p:nvPr>
        </p:nvSpPr>
        <p:spPr/>
        <p:txBody>
          <a:bodyPr/>
          <a:lstStyle/>
          <a:p>
            <a:fld id="{00167277-4F4A-48D0-AC19-02F2F809E94E}" type="slidenum">
              <a:rPr lang="en-US" smtClean="0"/>
              <a:t>4</a:t>
            </a:fld>
            <a:endParaRPr lang="en-US"/>
          </a:p>
        </p:txBody>
      </p:sp>
    </p:spTree>
    <p:extLst>
      <p:ext uri="{BB962C8B-B14F-4D97-AF65-F5344CB8AC3E}">
        <p14:creationId xmlns:p14="http://schemas.microsoft.com/office/powerpoint/2010/main" val="774353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Essential to evaluate model performance </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a:cs typeface="Calibri" panose="020F0502020204030204"/>
              </a:rPr>
              <a:t>Generalizability &amp; prevent overfitting</a:t>
            </a:r>
            <a:endParaRPr lang="en-US"/>
          </a:p>
          <a:p>
            <a:pPr marL="171450" indent="-171450">
              <a:buFont typeface="Arial"/>
              <a:buChar char="•"/>
            </a:pPr>
            <a:r>
              <a:rPr lang="en-US"/>
              <a:t>Our split ratio for this was 80% and 20%, where the training set would be used to build our models, while the test set would remain untouched until our final evaluation</a:t>
            </a:r>
          </a:p>
          <a:p>
            <a:pPr marL="171450" indent="-171450">
              <a:buFont typeface="Arial"/>
              <a:buChar char="•"/>
            </a:pPr>
            <a:r>
              <a:rPr lang="en-US">
                <a:cs typeface="Calibri" panose="020F0502020204030204"/>
              </a:rPr>
              <a:t>With model predictions, compared using out of sample RMSE</a:t>
            </a:r>
          </a:p>
        </p:txBody>
      </p:sp>
      <p:sp>
        <p:nvSpPr>
          <p:cNvPr id="4" name="Slide Number Placeholder 3"/>
          <p:cNvSpPr>
            <a:spLocks noGrp="1"/>
          </p:cNvSpPr>
          <p:nvPr>
            <p:ph type="sldNum" sz="quarter" idx="5"/>
          </p:nvPr>
        </p:nvSpPr>
        <p:spPr/>
        <p:txBody>
          <a:bodyPr/>
          <a:lstStyle/>
          <a:p>
            <a:fld id="{00167277-4F4A-48D0-AC19-02F2F809E94E}" type="slidenum">
              <a:rPr lang="en-US" smtClean="0"/>
              <a:t>5</a:t>
            </a:fld>
            <a:endParaRPr lang="en-US"/>
          </a:p>
        </p:txBody>
      </p:sp>
    </p:spTree>
    <p:extLst>
      <p:ext uri="{BB962C8B-B14F-4D97-AF65-F5344CB8AC3E}">
        <p14:creationId xmlns:p14="http://schemas.microsoft.com/office/powerpoint/2010/main" val="176513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 lasso we add a penalty term to the loss function. This controls the sum of the magnitude of coefficients. It forces some of the coefficients to be zero, resulting in feature selection.</a:t>
            </a:r>
          </a:p>
        </p:txBody>
      </p:sp>
      <p:sp>
        <p:nvSpPr>
          <p:cNvPr id="4" name="Slide Number Placeholder 3"/>
          <p:cNvSpPr>
            <a:spLocks noGrp="1"/>
          </p:cNvSpPr>
          <p:nvPr>
            <p:ph type="sldNum" sz="quarter" idx="5"/>
          </p:nvPr>
        </p:nvSpPr>
        <p:spPr/>
        <p:txBody>
          <a:bodyPr/>
          <a:lstStyle/>
          <a:p>
            <a:fld id="{00167277-4F4A-48D0-AC19-02F2F809E94E}" type="slidenum">
              <a:rPr lang="en-US" smtClean="0"/>
              <a:t>8</a:t>
            </a:fld>
            <a:endParaRPr lang="en-US"/>
          </a:p>
        </p:txBody>
      </p:sp>
    </p:spTree>
    <p:extLst>
      <p:ext uri="{BB962C8B-B14F-4D97-AF65-F5344CB8AC3E}">
        <p14:creationId xmlns:p14="http://schemas.microsoft.com/office/powerpoint/2010/main" val="1255470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Boruta takes feature columns and randomly permutes the column and it calls them shadow features. It checks whether the feature is better than the shadow feature. If the shadow feature is better than it rejects else keeps it.</a:t>
            </a:r>
          </a:p>
        </p:txBody>
      </p:sp>
      <p:sp>
        <p:nvSpPr>
          <p:cNvPr id="4" name="Slide Number Placeholder 3"/>
          <p:cNvSpPr>
            <a:spLocks noGrp="1"/>
          </p:cNvSpPr>
          <p:nvPr>
            <p:ph type="sldNum" sz="quarter" idx="5"/>
          </p:nvPr>
        </p:nvSpPr>
        <p:spPr/>
        <p:txBody>
          <a:bodyPr/>
          <a:lstStyle/>
          <a:p>
            <a:fld id="{00167277-4F4A-48D0-AC19-02F2F809E94E}" type="slidenum">
              <a:rPr lang="en-US" smtClean="0"/>
              <a:t>9</a:t>
            </a:fld>
            <a:endParaRPr lang="en-US"/>
          </a:p>
        </p:txBody>
      </p:sp>
    </p:spTree>
    <p:extLst>
      <p:ext uri="{BB962C8B-B14F-4D97-AF65-F5344CB8AC3E}">
        <p14:creationId xmlns:p14="http://schemas.microsoft.com/office/powerpoint/2010/main" val="3941130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Recursive Feature Elimination is type of backward selection which removes less important features by training the model and ranking using variable importance. Here are the few models that we try out, Random Forests, Linear Model and Bagged Trees.</a:t>
            </a:r>
          </a:p>
        </p:txBody>
      </p:sp>
      <p:sp>
        <p:nvSpPr>
          <p:cNvPr id="4" name="Slide Number Placeholder 3"/>
          <p:cNvSpPr>
            <a:spLocks noGrp="1"/>
          </p:cNvSpPr>
          <p:nvPr>
            <p:ph type="sldNum" sz="quarter" idx="5"/>
          </p:nvPr>
        </p:nvSpPr>
        <p:spPr/>
        <p:txBody>
          <a:bodyPr/>
          <a:lstStyle/>
          <a:p>
            <a:fld id="{00167277-4F4A-48D0-AC19-02F2F809E94E}" type="slidenum">
              <a:rPr lang="en-US" smtClean="0"/>
              <a:t>11</a:t>
            </a:fld>
            <a:endParaRPr lang="en-US"/>
          </a:p>
        </p:txBody>
      </p:sp>
    </p:spTree>
    <p:extLst>
      <p:ext uri="{BB962C8B-B14F-4D97-AF65-F5344CB8AC3E}">
        <p14:creationId xmlns:p14="http://schemas.microsoft.com/office/powerpoint/2010/main" val="1143691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167277-4F4A-48D0-AC19-02F2F809E94E}" type="slidenum">
              <a:rPr lang="en-US" smtClean="0"/>
              <a:t>13</a:t>
            </a:fld>
            <a:endParaRPr lang="en-US"/>
          </a:p>
        </p:txBody>
      </p:sp>
    </p:spTree>
    <p:extLst>
      <p:ext uri="{BB962C8B-B14F-4D97-AF65-F5344CB8AC3E}">
        <p14:creationId xmlns:p14="http://schemas.microsoft.com/office/powerpoint/2010/main" val="3284967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cs typeface="Calibri"/>
              </a:rPr>
              <a:t>Performed a technique called stability selection</a:t>
            </a:r>
          </a:p>
          <a:p>
            <a:pPr marL="285750" indent="-285750">
              <a:buFont typeface="Arial"/>
              <a:buChar char="•"/>
            </a:pPr>
            <a:r>
              <a:rPr lang="en-US">
                <a:cs typeface="Calibri"/>
              </a:rPr>
              <a:t>This process works by taking a randomized subset of the training sets, running our feature selection methods on the subset, then extracting the variables that the feature selection method identifies most important, and storing those. Repeat this N times with different randomized subsets of the training set. Look at how often each variable shows up, taking top 20% to create final model</a:t>
            </a:r>
          </a:p>
          <a:p>
            <a:pPr marL="285750" indent="-285750">
              <a:buFont typeface="Arial"/>
              <a:buChar char="•"/>
            </a:pPr>
            <a:r>
              <a:rPr lang="en-US">
                <a:cs typeface="Calibri"/>
              </a:rPr>
              <a:t>We utilized stability selection to reduce overfitting and the dependence of results on random seeds</a:t>
            </a:r>
          </a:p>
          <a:p>
            <a:pPr marL="285750" indent="-285750">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167277-4F4A-48D0-AC19-02F2F809E9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3403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239D1-55F5-B545-B3C1-D2779C975C94}"/>
              </a:ext>
            </a:extLst>
          </p:cNvPr>
          <p:cNvSpPr>
            <a:spLocks noGrp="1"/>
          </p:cNvSpPr>
          <p:nvPr>
            <p:ph type="ctrTitle" hasCustomPrompt="1"/>
          </p:nvPr>
        </p:nvSpPr>
        <p:spPr>
          <a:xfrm>
            <a:off x="0" y="3005958"/>
            <a:ext cx="12192000" cy="1407894"/>
          </a:xfrm>
          <a:prstGeom prst="rect">
            <a:avLst/>
          </a:prstGeom>
        </p:spPr>
        <p:txBody>
          <a:bodyPr anchor="b"/>
          <a:lstStyle>
            <a:lvl1pPr algn="ctr">
              <a:defRPr sz="4800" b="1">
                <a:solidFill>
                  <a:schemeClr val="bg1"/>
                </a:solidFill>
              </a:defRPr>
            </a:lvl1pPr>
          </a:lstStyle>
          <a:p>
            <a:r>
              <a:rPr lang="en-US"/>
              <a:t>Title Slide 2</a:t>
            </a:r>
          </a:p>
        </p:txBody>
      </p:sp>
      <p:sp>
        <p:nvSpPr>
          <p:cNvPr id="3" name="Subtitle 2">
            <a:extLst>
              <a:ext uri="{FF2B5EF4-FFF2-40B4-BE49-F238E27FC236}">
                <a16:creationId xmlns:a16="http://schemas.microsoft.com/office/drawing/2014/main" id="{DE83E85C-23C4-9D49-A616-F1EFF90A3B20}"/>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SUBTITLE/TAGLINE</a:t>
            </a:r>
          </a:p>
        </p:txBody>
      </p:sp>
    </p:spTree>
    <p:extLst>
      <p:ext uri="{BB962C8B-B14F-4D97-AF65-F5344CB8AC3E}">
        <p14:creationId xmlns:p14="http://schemas.microsoft.com/office/powerpoint/2010/main" val="2255427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6">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06319C-FB51-7D4F-9010-D3E341FD93E5}"/>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a:t>Headline</a:t>
            </a:r>
          </a:p>
        </p:txBody>
      </p:sp>
      <p:sp>
        <p:nvSpPr>
          <p:cNvPr id="8" name="Subtitle 2">
            <a:extLst>
              <a:ext uri="{FF2B5EF4-FFF2-40B4-BE49-F238E27FC236}">
                <a16:creationId xmlns:a16="http://schemas.microsoft.com/office/drawing/2014/main" id="{BEB4F3FB-316E-BF42-B96D-CD437FB415AD}"/>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Content</a:t>
            </a:r>
          </a:p>
        </p:txBody>
      </p:sp>
      <p:sp>
        <p:nvSpPr>
          <p:cNvPr id="9" name="Date Placeholder 3">
            <a:extLst>
              <a:ext uri="{FF2B5EF4-FFF2-40B4-BE49-F238E27FC236}">
                <a16:creationId xmlns:a16="http://schemas.microsoft.com/office/drawing/2014/main" id="{3C2B277D-F96E-B345-902E-21599F3EEC52}"/>
              </a:ext>
            </a:extLst>
          </p:cNvPr>
          <p:cNvSpPr>
            <a:spLocks noGrp="1"/>
          </p:cNvSpPr>
          <p:nvPr>
            <p:ph type="dt" sz="half" idx="10"/>
          </p:nvPr>
        </p:nvSpPr>
        <p:spPr>
          <a:xfrm>
            <a:off x="9693166" y="6474372"/>
            <a:ext cx="974834" cy="247103"/>
          </a:xfrm>
          <a:prstGeom prst="rect">
            <a:avLst/>
          </a:prstGeom>
        </p:spPr>
        <p:txBody>
          <a:bodyPr/>
          <a:lstStyle>
            <a:lvl1pPr algn="r">
              <a:defRPr sz="1200">
                <a:solidFill>
                  <a:srgbClr val="00274C"/>
                </a:solidFill>
              </a:defRPr>
            </a:lvl1pPr>
          </a:lstStyle>
          <a:p>
            <a:fld id="{C1E98028-C120-C94E-94C2-6A0D2C6AE1BF}" type="datetimeFigureOut">
              <a:rPr lang="en-US" smtClean="0"/>
              <a:pPr/>
              <a:t>7/28/2023</a:t>
            </a:fld>
            <a:endParaRPr lang="en-US"/>
          </a:p>
        </p:txBody>
      </p:sp>
      <p:sp>
        <p:nvSpPr>
          <p:cNvPr id="10" name="Footer Placeholder 4">
            <a:extLst>
              <a:ext uri="{FF2B5EF4-FFF2-40B4-BE49-F238E27FC236}">
                <a16:creationId xmlns:a16="http://schemas.microsoft.com/office/drawing/2014/main" id="{E2F86664-394E-F64E-B476-E1615CC0DCA5}"/>
              </a:ext>
            </a:extLst>
          </p:cNvPr>
          <p:cNvSpPr>
            <a:spLocks noGrp="1"/>
          </p:cNvSpPr>
          <p:nvPr>
            <p:ph type="ftr" sz="quarter" idx="11"/>
          </p:nvPr>
        </p:nvSpPr>
        <p:spPr>
          <a:xfrm>
            <a:off x="1524000" y="6474372"/>
            <a:ext cx="7819697" cy="247103"/>
          </a:xfrm>
          <a:prstGeom prst="rect">
            <a:avLst/>
          </a:prstGeom>
        </p:spPr>
        <p:txBody>
          <a:bodyPr/>
          <a:lstStyle>
            <a:lvl1pPr>
              <a:defRPr sz="1200"/>
            </a:lvl1pPr>
          </a:lstStyle>
          <a:p>
            <a:endParaRPr lang="en-US"/>
          </a:p>
        </p:txBody>
      </p:sp>
      <p:sp>
        <p:nvSpPr>
          <p:cNvPr id="11" name="Slide Number Placeholder 5">
            <a:extLst>
              <a:ext uri="{FF2B5EF4-FFF2-40B4-BE49-F238E27FC236}">
                <a16:creationId xmlns:a16="http://schemas.microsoft.com/office/drawing/2014/main" id="{D9409317-4804-114E-BBC9-749ADE2AF62C}"/>
              </a:ext>
            </a:extLst>
          </p:cNvPr>
          <p:cNvSpPr>
            <a:spLocks noGrp="1"/>
          </p:cNvSpPr>
          <p:nvPr>
            <p:ph type="sldNum" sz="quarter" idx="12"/>
          </p:nvPr>
        </p:nvSpPr>
        <p:spPr>
          <a:xfrm>
            <a:off x="10668000" y="6474372"/>
            <a:ext cx="1135117" cy="247103"/>
          </a:xfrm>
          <a:prstGeom prst="rect">
            <a:avLst/>
          </a:prstGeom>
        </p:spPr>
        <p:txBody>
          <a:bodyPr/>
          <a:lstStyle>
            <a:lvl1pPr algn="r">
              <a:defRPr sz="1200">
                <a:solidFill>
                  <a:srgbClr val="00274C"/>
                </a:solidFill>
              </a:defRPr>
            </a:lvl1pPr>
          </a:lstStyle>
          <a:p>
            <a:fld id="{B72E91CA-9B22-2844-8E94-2A762C5288E7}" type="slidenum">
              <a:rPr lang="en-US" smtClean="0"/>
              <a:pPr/>
              <a:t>‹#›</a:t>
            </a:fld>
            <a:endParaRPr lang="en-US"/>
          </a:p>
        </p:txBody>
      </p:sp>
    </p:spTree>
    <p:extLst>
      <p:ext uri="{BB962C8B-B14F-4D97-AF65-F5344CB8AC3E}">
        <p14:creationId xmlns:p14="http://schemas.microsoft.com/office/powerpoint/2010/main" val="3500874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8AC0B3B-0651-0941-A1FA-9888F8C21B9C}"/>
              </a:ext>
            </a:extLst>
          </p:cNvPr>
          <p:cNvSpPr>
            <a:spLocks noGrp="1"/>
          </p:cNvSpPr>
          <p:nvPr>
            <p:ph type="ctrTitle" hasCustomPrompt="1"/>
          </p:nvPr>
        </p:nvSpPr>
        <p:spPr>
          <a:xfrm>
            <a:off x="0" y="3005958"/>
            <a:ext cx="12192000" cy="1407894"/>
          </a:xfrm>
          <a:prstGeom prst="rect">
            <a:avLst/>
          </a:prstGeom>
        </p:spPr>
        <p:txBody>
          <a:bodyPr anchor="b"/>
          <a:lstStyle>
            <a:lvl1pPr algn="ctr">
              <a:defRPr sz="4800" b="1">
                <a:solidFill>
                  <a:srgbClr val="002060"/>
                </a:solidFill>
              </a:defRPr>
            </a:lvl1pPr>
          </a:lstStyle>
          <a:p>
            <a:r>
              <a:rPr lang="en-US"/>
              <a:t>Title Slide 3</a:t>
            </a:r>
          </a:p>
        </p:txBody>
      </p:sp>
      <p:sp>
        <p:nvSpPr>
          <p:cNvPr id="8" name="Subtitle 2">
            <a:extLst>
              <a:ext uri="{FF2B5EF4-FFF2-40B4-BE49-F238E27FC236}">
                <a16:creationId xmlns:a16="http://schemas.microsoft.com/office/drawing/2014/main" id="{49C69A87-9049-B547-A73E-B8B4DF77F59C}"/>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SUBTITLE/TAGLINE</a:t>
            </a:r>
          </a:p>
        </p:txBody>
      </p:sp>
    </p:spTree>
    <p:extLst>
      <p:ext uri="{BB962C8B-B14F-4D97-AF65-F5344CB8AC3E}">
        <p14:creationId xmlns:p14="http://schemas.microsoft.com/office/powerpoint/2010/main" val="2559752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7920D87-571D-CC4B-B389-D3610F6FE156}"/>
              </a:ext>
            </a:extLst>
          </p:cNvPr>
          <p:cNvSpPr>
            <a:spLocks noGrp="1"/>
          </p:cNvSpPr>
          <p:nvPr>
            <p:ph type="title" hasCustomPrompt="1"/>
          </p:nvPr>
        </p:nvSpPr>
        <p:spPr>
          <a:xfrm>
            <a:off x="0" y="2665522"/>
            <a:ext cx="12191999" cy="1736944"/>
          </a:xfrm>
          <a:prstGeom prst="rect">
            <a:avLst/>
          </a:prstGeom>
        </p:spPr>
        <p:txBody>
          <a:bodyPr anchor="b"/>
          <a:lstStyle>
            <a:lvl1pPr algn="ctr">
              <a:defRPr sz="4800" b="1">
                <a:solidFill>
                  <a:srgbClr val="00274C"/>
                </a:solidFill>
              </a:defRPr>
            </a:lvl1pPr>
          </a:lstStyle>
          <a:p>
            <a:r>
              <a:rPr lang="en-US"/>
              <a:t>Title Slide 4</a:t>
            </a:r>
          </a:p>
        </p:txBody>
      </p:sp>
      <p:sp>
        <p:nvSpPr>
          <p:cNvPr id="11" name="Subtitle 2">
            <a:extLst>
              <a:ext uri="{FF2B5EF4-FFF2-40B4-BE49-F238E27FC236}">
                <a16:creationId xmlns:a16="http://schemas.microsoft.com/office/drawing/2014/main" id="{4A97885D-6546-714E-B343-8B08B239D24B}"/>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SUBTITLE/TAGLINE</a:t>
            </a:r>
          </a:p>
        </p:txBody>
      </p:sp>
    </p:spTree>
    <p:extLst>
      <p:ext uri="{BB962C8B-B14F-4D97-AF65-F5344CB8AC3E}">
        <p14:creationId xmlns:p14="http://schemas.microsoft.com/office/powerpoint/2010/main" val="2516807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E6B6FD4-9028-7F40-BB72-29574A6E6981}"/>
              </a:ext>
            </a:extLst>
          </p:cNvPr>
          <p:cNvSpPr>
            <a:spLocks noGrp="1"/>
          </p:cNvSpPr>
          <p:nvPr>
            <p:ph type="ctrTitle" hasCustomPrompt="1"/>
          </p:nvPr>
        </p:nvSpPr>
        <p:spPr>
          <a:xfrm>
            <a:off x="0" y="3005958"/>
            <a:ext cx="12192000" cy="1407894"/>
          </a:xfrm>
          <a:prstGeom prst="rect">
            <a:avLst/>
          </a:prstGeom>
        </p:spPr>
        <p:txBody>
          <a:bodyPr anchor="b"/>
          <a:lstStyle>
            <a:lvl1pPr algn="ctr">
              <a:defRPr sz="4800" b="1">
                <a:solidFill>
                  <a:srgbClr val="002060"/>
                </a:solidFill>
              </a:defRPr>
            </a:lvl1pPr>
          </a:lstStyle>
          <a:p>
            <a:r>
              <a:rPr lang="en-US"/>
              <a:t>Title Slide 5</a:t>
            </a:r>
          </a:p>
        </p:txBody>
      </p:sp>
      <p:sp>
        <p:nvSpPr>
          <p:cNvPr id="8" name="Subtitle 2">
            <a:extLst>
              <a:ext uri="{FF2B5EF4-FFF2-40B4-BE49-F238E27FC236}">
                <a16:creationId xmlns:a16="http://schemas.microsoft.com/office/drawing/2014/main" id="{368E8998-340B-5044-BF2F-35289E5DDA39}"/>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rgbClr val="00274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SUBTITLE/TAGLINE</a:t>
            </a:r>
          </a:p>
        </p:txBody>
      </p:sp>
    </p:spTree>
    <p:extLst>
      <p:ext uri="{BB962C8B-B14F-4D97-AF65-F5344CB8AC3E}">
        <p14:creationId xmlns:p14="http://schemas.microsoft.com/office/powerpoint/2010/main" val="490143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9032E25-2363-5343-A306-954E3827CE32}"/>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a:t>Headline</a:t>
            </a:r>
          </a:p>
        </p:txBody>
      </p:sp>
      <p:sp>
        <p:nvSpPr>
          <p:cNvPr id="8" name="Subtitle 2">
            <a:extLst>
              <a:ext uri="{FF2B5EF4-FFF2-40B4-BE49-F238E27FC236}">
                <a16:creationId xmlns:a16="http://schemas.microsoft.com/office/drawing/2014/main" id="{4573A1B3-25CF-C244-9A9F-F0AD140606FC}"/>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Content</a:t>
            </a:r>
          </a:p>
        </p:txBody>
      </p:sp>
    </p:spTree>
    <p:extLst>
      <p:ext uri="{BB962C8B-B14F-4D97-AF65-F5344CB8AC3E}">
        <p14:creationId xmlns:p14="http://schemas.microsoft.com/office/powerpoint/2010/main" val="4135158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11FECBE-7F2E-A244-8F06-AF3BB9BB3651}"/>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a:t>Headline</a:t>
            </a:r>
          </a:p>
        </p:txBody>
      </p:sp>
      <p:sp>
        <p:nvSpPr>
          <p:cNvPr id="8" name="Subtitle 2">
            <a:extLst>
              <a:ext uri="{FF2B5EF4-FFF2-40B4-BE49-F238E27FC236}">
                <a16:creationId xmlns:a16="http://schemas.microsoft.com/office/drawing/2014/main" id="{04E4369A-837A-B34E-AB83-109EFB99D883}"/>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Content</a:t>
            </a:r>
          </a:p>
        </p:txBody>
      </p:sp>
      <p:sp>
        <p:nvSpPr>
          <p:cNvPr id="9" name="Date Placeholder 3">
            <a:extLst>
              <a:ext uri="{FF2B5EF4-FFF2-40B4-BE49-F238E27FC236}">
                <a16:creationId xmlns:a16="http://schemas.microsoft.com/office/drawing/2014/main" id="{1C186C50-8FFD-7347-8887-535491AC5AD0}"/>
              </a:ext>
            </a:extLst>
          </p:cNvPr>
          <p:cNvSpPr>
            <a:spLocks noGrp="1"/>
          </p:cNvSpPr>
          <p:nvPr>
            <p:ph type="dt" sz="half" idx="10"/>
          </p:nvPr>
        </p:nvSpPr>
        <p:spPr>
          <a:xfrm>
            <a:off x="9693166" y="6474372"/>
            <a:ext cx="974834" cy="247103"/>
          </a:xfrm>
          <a:prstGeom prst="rect">
            <a:avLst/>
          </a:prstGeom>
        </p:spPr>
        <p:txBody>
          <a:bodyPr/>
          <a:lstStyle>
            <a:lvl1pPr algn="r">
              <a:defRPr sz="1200">
                <a:solidFill>
                  <a:schemeClr val="bg1"/>
                </a:solidFill>
              </a:defRPr>
            </a:lvl1pPr>
          </a:lstStyle>
          <a:p>
            <a:fld id="{C1E98028-C120-C94E-94C2-6A0D2C6AE1BF}" type="datetimeFigureOut">
              <a:rPr lang="en-US" smtClean="0"/>
              <a:pPr/>
              <a:t>7/28/2023</a:t>
            </a:fld>
            <a:endParaRPr lang="en-US"/>
          </a:p>
        </p:txBody>
      </p:sp>
      <p:sp>
        <p:nvSpPr>
          <p:cNvPr id="10" name="Footer Placeholder 4">
            <a:extLst>
              <a:ext uri="{FF2B5EF4-FFF2-40B4-BE49-F238E27FC236}">
                <a16:creationId xmlns:a16="http://schemas.microsoft.com/office/drawing/2014/main" id="{FE9C16E7-4A5A-4B4E-BA20-0C42548368CF}"/>
              </a:ext>
            </a:extLst>
          </p:cNvPr>
          <p:cNvSpPr>
            <a:spLocks noGrp="1"/>
          </p:cNvSpPr>
          <p:nvPr>
            <p:ph type="ftr" sz="quarter" idx="11"/>
          </p:nvPr>
        </p:nvSpPr>
        <p:spPr>
          <a:xfrm>
            <a:off x="1524000" y="6474372"/>
            <a:ext cx="7819697" cy="247103"/>
          </a:xfrm>
          <a:prstGeom prst="rect">
            <a:avLst/>
          </a:prstGeom>
        </p:spPr>
        <p:txBody>
          <a:bodyPr/>
          <a:lstStyle>
            <a:lvl1pPr>
              <a:defRPr sz="1200">
                <a:solidFill>
                  <a:schemeClr val="bg1"/>
                </a:solidFill>
              </a:defRPr>
            </a:lvl1pPr>
          </a:lstStyle>
          <a:p>
            <a:endParaRPr lang="en-US"/>
          </a:p>
        </p:txBody>
      </p:sp>
      <p:sp>
        <p:nvSpPr>
          <p:cNvPr id="11" name="Slide Number Placeholder 5">
            <a:extLst>
              <a:ext uri="{FF2B5EF4-FFF2-40B4-BE49-F238E27FC236}">
                <a16:creationId xmlns:a16="http://schemas.microsoft.com/office/drawing/2014/main" id="{4677279D-D2B1-9448-9829-8902CDD5D7BE}"/>
              </a:ext>
            </a:extLst>
          </p:cNvPr>
          <p:cNvSpPr>
            <a:spLocks noGrp="1"/>
          </p:cNvSpPr>
          <p:nvPr>
            <p:ph type="sldNum" sz="quarter" idx="12"/>
          </p:nvPr>
        </p:nvSpPr>
        <p:spPr>
          <a:xfrm>
            <a:off x="10668000" y="6474372"/>
            <a:ext cx="1135117" cy="247103"/>
          </a:xfrm>
          <a:prstGeom prst="rect">
            <a:avLst/>
          </a:prstGeom>
        </p:spPr>
        <p:txBody>
          <a:bodyPr/>
          <a:lstStyle>
            <a:lvl1pPr algn="r">
              <a:defRPr sz="1200">
                <a:solidFill>
                  <a:schemeClr val="bg1"/>
                </a:solidFill>
              </a:defRPr>
            </a:lvl1pPr>
          </a:lstStyle>
          <a:p>
            <a:fld id="{B72E91CA-9B22-2844-8E94-2A762C5288E7}" type="slidenum">
              <a:rPr lang="en-US" smtClean="0"/>
              <a:pPr/>
              <a:t>‹#›</a:t>
            </a:fld>
            <a:endParaRPr lang="en-US"/>
          </a:p>
        </p:txBody>
      </p:sp>
    </p:spTree>
    <p:extLst>
      <p:ext uri="{BB962C8B-B14F-4D97-AF65-F5344CB8AC3E}">
        <p14:creationId xmlns:p14="http://schemas.microsoft.com/office/powerpoint/2010/main" val="941698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8D98944-5FB2-7641-BA8C-3BC8B879FB43}"/>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a:t>Headline</a:t>
            </a:r>
          </a:p>
        </p:txBody>
      </p:sp>
      <p:sp>
        <p:nvSpPr>
          <p:cNvPr id="8" name="Subtitle 2">
            <a:extLst>
              <a:ext uri="{FF2B5EF4-FFF2-40B4-BE49-F238E27FC236}">
                <a16:creationId xmlns:a16="http://schemas.microsoft.com/office/drawing/2014/main" id="{DA2AF28D-B86D-764D-8A6F-60792F83E6E0}"/>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Content</a:t>
            </a:r>
          </a:p>
        </p:txBody>
      </p:sp>
      <p:sp>
        <p:nvSpPr>
          <p:cNvPr id="9" name="Date Placeholder 3">
            <a:extLst>
              <a:ext uri="{FF2B5EF4-FFF2-40B4-BE49-F238E27FC236}">
                <a16:creationId xmlns:a16="http://schemas.microsoft.com/office/drawing/2014/main" id="{823C805C-5779-B140-967F-711AD0F2355B}"/>
              </a:ext>
            </a:extLst>
          </p:cNvPr>
          <p:cNvSpPr>
            <a:spLocks noGrp="1"/>
          </p:cNvSpPr>
          <p:nvPr>
            <p:ph type="dt" sz="half" idx="10"/>
          </p:nvPr>
        </p:nvSpPr>
        <p:spPr>
          <a:xfrm>
            <a:off x="9693166" y="6474372"/>
            <a:ext cx="974834" cy="247103"/>
          </a:xfrm>
          <a:prstGeom prst="rect">
            <a:avLst/>
          </a:prstGeom>
        </p:spPr>
        <p:txBody>
          <a:bodyPr/>
          <a:lstStyle>
            <a:lvl1pPr algn="r">
              <a:defRPr sz="1200">
                <a:solidFill>
                  <a:schemeClr val="bg1"/>
                </a:solidFill>
              </a:defRPr>
            </a:lvl1pPr>
          </a:lstStyle>
          <a:p>
            <a:fld id="{C1E98028-C120-C94E-94C2-6A0D2C6AE1BF}" type="datetimeFigureOut">
              <a:rPr lang="en-US" smtClean="0"/>
              <a:pPr/>
              <a:t>7/28/2023</a:t>
            </a:fld>
            <a:endParaRPr lang="en-US"/>
          </a:p>
        </p:txBody>
      </p:sp>
      <p:sp>
        <p:nvSpPr>
          <p:cNvPr id="10" name="Footer Placeholder 4">
            <a:extLst>
              <a:ext uri="{FF2B5EF4-FFF2-40B4-BE49-F238E27FC236}">
                <a16:creationId xmlns:a16="http://schemas.microsoft.com/office/drawing/2014/main" id="{062160A3-3C78-164A-80CF-088B67773C91}"/>
              </a:ext>
            </a:extLst>
          </p:cNvPr>
          <p:cNvSpPr>
            <a:spLocks noGrp="1"/>
          </p:cNvSpPr>
          <p:nvPr>
            <p:ph type="ftr" sz="quarter" idx="11"/>
          </p:nvPr>
        </p:nvSpPr>
        <p:spPr>
          <a:xfrm>
            <a:off x="1524000" y="6474372"/>
            <a:ext cx="7819697" cy="247103"/>
          </a:xfrm>
          <a:prstGeom prst="rect">
            <a:avLst/>
          </a:prstGeom>
        </p:spPr>
        <p:txBody>
          <a:bodyPr/>
          <a:lstStyle>
            <a:lvl1pPr>
              <a:defRPr sz="1200">
                <a:solidFill>
                  <a:schemeClr val="bg1"/>
                </a:solidFill>
              </a:defRPr>
            </a:lvl1pPr>
          </a:lstStyle>
          <a:p>
            <a:endParaRPr lang="en-US"/>
          </a:p>
        </p:txBody>
      </p:sp>
      <p:sp>
        <p:nvSpPr>
          <p:cNvPr id="11" name="Slide Number Placeholder 5">
            <a:extLst>
              <a:ext uri="{FF2B5EF4-FFF2-40B4-BE49-F238E27FC236}">
                <a16:creationId xmlns:a16="http://schemas.microsoft.com/office/drawing/2014/main" id="{FF522088-8007-C54F-BAFD-E38F1BC5C8AE}"/>
              </a:ext>
            </a:extLst>
          </p:cNvPr>
          <p:cNvSpPr>
            <a:spLocks noGrp="1"/>
          </p:cNvSpPr>
          <p:nvPr>
            <p:ph type="sldNum" sz="quarter" idx="12"/>
          </p:nvPr>
        </p:nvSpPr>
        <p:spPr>
          <a:xfrm>
            <a:off x="10668000" y="6474372"/>
            <a:ext cx="1135117" cy="247103"/>
          </a:xfrm>
          <a:prstGeom prst="rect">
            <a:avLst/>
          </a:prstGeom>
        </p:spPr>
        <p:txBody>
          <a:bodyPr/>
          <a:lstStyle>
            <a:lvl1pPr algn="r">
              <a:defRPr sz="1200">
                <a:solidFill>
                  <a:schemeClr val="bg1"/>
                </a:solidFill>
              </a:defRPr>
            </a:lvl1pPr>
          </a:lstStyle>
          <a:p>
            <a:fld id="{B72E91CA-9B22-2844-8E94-2A762C5288E7}" type="slidenum">
              <a:rPr lang="en-US" smtClean="0"/>
              <a:pPr/>
              <a:t>‹#›</a:t>
            </a:fld>
            <a:endParaRPr lang="en-US"/>
          </a:p>
        </p:txBody>
      </p:sp>
    </p:spTree>
    <p:extLst>
      <p:ext uri="{BB962C8B-B14F-4D97-AF65-F5344CB8AC3E}">
        <p14:creationId xmlns:p14="http://schemas.microsoft.com/office/powerpoint/2010/main" val="1219662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B368A2-AC66-FE4A-8EC8-E3E30573AE17}"/>
              </a:ext>
            </a:extLst>
          </p:cNvPr>
          <p:cNvSpPr>
            <a:spLocks noGrp="1"/>
          </p:cNvSpPr>
          <p:nvPr>
            <p:ph type="ctrTitle" hasCustomPrompt="1"/>
          </p:nvPr>
        </p:nvSpPr>
        <p:spPr>
          <a:xfrm>
            <a:off x="1524000" y="775522"/>
            <a:ext cx="9144000" cy="864092"/>
          </a:xfrm>
          <a:prstGeom prst="rect">
            <a:avLst/>
          </a:prstGeom>
        </p:spPr>
        <p:txBody>
          <a:bodyPr anchor="b"/>
          <a:lstStyle>
            <a:lvl1pPr algn="l">
              <a:defRPr sz="4800" b="1">
                <a:solidFill>
                  <a:srgbClr val="00274C"/>
                </a:solidFill>
              </a:defRPr>
            </a:lvl1pPr>
          </a:lstStyle>
          <a:p>
            <a:r>
              <a:rPr lang="en-US"/>
              <a:t>Headline</a:t>
            </a:r>
          </a:p>
        </p:txBody>
      </p:sp>
      <p:sp>
        <p:nvSpPr>
          <p:cNvPr id="8" name="Subtitle 2">
            <a:extLst>
              <a:ext uri="{FF2B5EF4-FFF2-40B4-BE49-F238E27FC236}">
                <a16:creationId xmlns:a16="http://schemas.microsoft.com/office/drawing/2014/main" id="{4A72228A-5E29-C145-80EF-434C7B772C9B}"/>
              </a:ext>
            </a:extLst>
          </p:cNvPr>
          <p:cNvSpPr>
            <a:spLocks noGrp="1"/>
          </p:cNvSpPr>
          <p:nvPr>
            <p:ph type="subTitle" idx="1" hasCustomPrompt="1"/>
          </p:nvPr>
        </p:nvSpPr>
        <p:spPr>
          <a:xfrm>
            <a:off x="1524000" y="1870841"/>
            <a:ext cx="9144000" cy="42671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Content</a:t>
            </a:r>
          </a:p>
        </p:txBody>
      </p:sp>
      <p:sp>
        <p:nvSpPr>
          <p:cNvPr id="9" name="Date Placeholder 3">
            <a:extLst>
              <a:ext uri="{FF2B5EF4-FFF2-40B4-BE49-F238E27FC236}">
                <a16:creationId xmlns:a16="http://schemas.microsoft.com/office/drawing/2014/main" id="{B9E35023-709E-1C4A-8278-01DEE8054983}"/>
              </a:ext>
            </a:extLst>
          </p:cNvPr>
          <p:cNvSpPr>
            <a:spLocks noGrp="1"/>
          </p:cNvSpPr>
          <p:nvPr>
            <p:ph type="dt" sz="half" idx="10"/>
          </p:nvPr>
        </p:nvSpPr>
        <p:spPr>
          <a:xfrm>
            <a:off x="11014841" y="6474372"/>
            <a:ext cx="974834" cy="247103"/>
          </a:xfrm>
          <a:prstGeom prst="rect">
            <a:avLst/>
          </a:prstGeom>
        </p:spPr>
        <p:txBody>
          <a:bodyPr/>
          <a:lstStyle>
            <a:lvl1pPr algn="r">
              <a:defRPr sz="1200">
                <a:solidFill>
                  <a:srgbClr val="00274C"/>
                </a:solidFill>
              </a:defRPr>
            </a:lvl1pPr>
          </a:lstStyle>
          <a:p>
            <a:fld id="{C1E98028-C120-C94E-94C2-6A0D2C6AE1BF}" type="datetimeFigureOut">
              <a:rPr lang="en-US" smtClean="0"/>
              <a:pPr/>
              <a:t>7/28/2023</a:t>
            </a:fld>
            <a:endParaRPr lang="en-US"/>
          </a:p>
        </p:txBody>
      </p:sp>
      <p:sp>
        <p:nvSpPr>
          <p:cNvPr id="10" name="Footer Placeholder 4">
            <a:extLst>
              <a:ext uri="{FF2B5EF4-FFF2-40B4-BE49-F238E27FC236}">
                <a16:creationId xmlns:a16="http://schemas.microsoft.com/office/drawing/2014/main" id="{30177154-BAF0-BD41-9F12-EA6B5F88BE82}"/>
              </a:ext>
            </a:extLst>
          </p:cNvPr>
          <p:cNvSpPr>
            <a:spLocks noGrp="1"/>
          </p:cNvSpPr>
          <p:nvPr>
            <p:ph type="ftr" sz="quarter" idx="11"/>
          </p:nvPr>
        </p:nvSpPr>
        <p:spPr>
          <a:xfrm>
            <a:off x="1524000" y="6474372"/>
            <a:ext cx="9144000" cy="247103"/>
          </a:xfrm>
          <a:prstGeom prst="rect">
            <a:avLst/>
          </a:prstGeom>
        </p:spPr>
        <p:txBody>
          <a:bodyPr/>
          <a:lstStyle>
            <a:lvl1pPr>
              <a:defRPr sz="1200"/>
            </a:lvl1pPr>
          </a:lstStyle>
          <a:p>
            <a:endParaRPr lang="en-US"/>
          </a:p>
        </p:txBody>
      </p:sp>
      <p:sp>
        <p:nvSpPr>
          <p:cNvPr id="11" name="Slide Number Placeholder 5">
            <a:extLst>
              <a:ext uri="{FF2B5EF4-FFF2-40B4-BE49-F238E27FC236}">
                <a16:creationId xmlns:a16="http://schemas.microsoft.com/office/drawing/2014/main" id="{D350143E-FE8D-7C42-8AED-C584C1C2158A}"/>
              </a:ext>
            </a:extLst>
          </p:cNvPr>
          <p:cNvSpPr>
            <a:spLocks noGrp="1"/>
          </p:cNvSpPr>
          <p:nvPr>
            <p:ph type="sldNum" sz="quarter" idx="12"/>
          </p:nvPr>
        </p:nvSpPr>
        <p:spPr>
          <a:xfrm>
            <a:off x="388883" y="6474372"/>
            <a:ext cx="1135117" cy="247103"/>
          </a:xfrm>
          <a:prstGeom prst="rect">
            <a:avLst/>
          </a:prstGeom>
        </p:spPr>
        <p:txBody>
          <a:bodyPr/>
          <a:lstStyle>
            <a:lvl1pPr algn="l">
              <a:defRPr sz="1200">
                <a:solidFill>
                  <a:srgbClr val="00274C"/>
                </a:solidFill>
              </a:defRPr>
            </a:lvl1pPr>
          </a:lstStyle>
          <a:p>
            <a:fld id="{B72E91CA-9B22-2844-8E94-2A762C5288E7}" type="slidenum">
              <a:rPr lang="en-US" smtClean="0"/>
              <a:pPr/>
              <a:t>‹#›</a:t>
            </a:fld>
            <a:endParaRPr lang="en-US"/>
          </a:p>
        </p:txBody>
      </p:sp>
    </p:spTree>
    <p:extLst>
      <p:ext uri="{BB962C8B-B14F-4D97-AF65-F5344CB8AC3E}">
        <p14:creationId xmlns:p14="http://schemas.microsoft.com/office/powerpoint/2010/main" val="4044844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Content Slid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0B570-A22B-364A-BC03-3BB3B78D6443}"/>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a:t>Headline</a:t>
            </a:r>
          </a:p>
        </p:txBody>
      </p:sp>
      <p:sp>
        <p:nvSpPr>
          <p:cNvPr id="3" name="Subtitle 2">
            <a:extLst>
              <a:ext uri="{FF2B5EF4-FFF2-40B4-BE49-F238E27FC236}">
                <a16:creationId xmlns:a16="http://schemas.microsoft.com/office/drawing/2014/main" id="{34154EEC-7753-244F-8D3C-769C76331F4C}"/>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Content</a:t>
            </a:r>
          </a:p>
        </p:txBody>
      </p:sp>
      <p:sp>
        <p:nvSpPr>
          <p:cNvPr id="4" name="Date Placeholder 3">
            <a:extLst>
              <a:ext uri="{FF2B5EF4-FFF2-40B4-BE49-F238E27FC236}">
                <a16:creationId xmlns:a16="http://schemas.microsoft.com/office/drawing/2014/main" id="{16091996-96B2-6641-9C3A-19B599FBC519}"/>
              </a:ext>
            </a:extLst>
          </p:cNvPr>
          <p:cNvSpPr>
            <a:spLocks noGrp="1"/>
          </p:cNvSpPr>
          <p:nvPr>
            <p:ph type="dt" sz="half" idx="10"/>
          </p:nvPr>
        </p:nvSpPr>
        <p:spPr>
          <a:xfrm>
            <a:off x="11014841" y="6474372"/>
            <a:ext cx="974834" cy="247103"/>
          </a:xfrm>
          <a:prstGeom prst="rect">
            <a:avLst/>
          </a:prstGeom>
        </p:spPr>
        <p:txBody>
          <a:bodyPr/>
          <a:lstStyle>
            <a:lvl1pPr algn="r">
              <a:defRPr sz="1200">
                <a:solidFill>
                  <a:srgbClr val="00274C"/>
                </a:solidFill>
              </a:defRPr>
            </a:lvl1pPr>
          </a:lstStyle>
          <a:p>
            <a:fld id="{C1E98028-C120-C94E-94C2-6A0D2C6AE1BF}" type="datetimeFigureOut">
              <a:rPr lang="en-US" smtClean="0"/>
              <a:pPr/>
              <a:t>7/28/2023</a:t>
            </a:fld>
            <a:endParaRPr lang="en-US"/>
          </a:p>
        </p:txBody>
      </p:sp>
      <p:sp>
        <p:nvSpPr>
          <p:cNvPr id="5" name="Footer Placeholder 4">
            <a:extLst>
              <a:ext uri="{FF2B5EF4-FFF2-40B4-BE49-F238E27FC236}">
                <a16:creationId xmlns:a16="http://schemas.microsoft.com/office/drawing/2014/main" id="{281DD7E6-BDAB-834D-90A8-C8840717F657}"/>
              </a:ext>
            </a:extLst>
          </p:cNvPr>
          <p:cNvSpPr>
            <a:spLocks noGrp="1"/>
          </p:cNvSpPr>
          <p:nvPr>
            <p:ph type="ftr" sz="quarter" idx="11"/>
          </p:nvPr>
        </p:nvSpPr>
        <p:spPr>
          <a:xfrm>
            <a:off x="1524000" y="6474372"/>
            <a:ext cx="9144000" cy="247103"/>
          </a:xfrm>
          <a:prstGeom prst="rect">
            <a:avLst/>
          </a:prstGeom>
        </p:spPr>
        <p:txBody>
          <a:bodyPr/>
          <a:lstStyle>
            <a:lvl1pPr>
              <a:defRPr sz="1200"/>
            </a:lvl1pPr>
          </a:lstStyle>
          <a:p>
            <a:endParaRPr lang="en-US"/>
          </a:p>
        </p:txBody>
      </p:sp>
      <p:sp>
        <p:nvSpPr>
          <p:cNvPr id="6" name="Slide Number Placeholder 5">
            <a:extLst>
              <a:ext uri="{FF2B5EF4-FFF2-40B4-BE49-F238E27FC236}">
                <a16:creationId xmlns:a16="http://schemas.microsoft.com/office/drawing/2014/main" id="{13F24FE1-7233-704B-B440-C106C8BD4320}"/>
              </a:ext>
            </a:extLst>
          </p:cNvPr>
          <p:cNvSpPr>
            <a:spLocks noGrp="1"/>
          </p:cNvSpPr>
          <p:nvPr>
            <p:ph type="sldNum" sz="quarter" idx="12"/>
          </p:nvPr>
        </p:nvSpPr>
        <p:spPr>
          <a:xfrm>
            <a:off x="0" y="6474372"/>
            <a:ext cx="1135117" cy="247103"/>
          </a:xfrm>
          <a:prstGeom prst="rect">
            <a:avLst/>
          </a:prstGeom>
        </p:spPr>
        <p:txBody>
          <a:bodyPr/>
          <a:lstStyle>
            <a:lvl1pPr algn="ctr">
              <a:defRPr sz="1200">
                <a:solidFill>
                  <a:schemeClr val="bg1"/>
                </a:solidFill>
              </a:defRPr>
            </a:lvl1pPr>
          </a:lstStyle>
          <a:p>
            <a:fld id="{B72E91CA-9B22-2844-8E94-2A762C5288E7}" type="slidenum">
              <a:rPr lang="en-US" smtClean="0"/>
              <a:pPr/>
              <a:t>‹#›</a:t>
            </a:fld>
            <a:endParaRPr lang="en-US"/>
          </a:p>
        </p:txBody>
      </p:sp>
    </p:spTree>
    <p:extLst>
      <p:ext uri="{BB962C8B-B14F-4D97-AF65-F5344CB8AC3E}">
        <p14:creationId xmlns:p14="http://schemas.microsoft.com/office/powerpoint/2010/main" val="10624799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755742-0700-034C-B4AE-306C657BF80C}"/>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C5076D48-578B-E44B-A42E-714FD8BD8955}"/>
              </a:ext>
            </a:extLst>
          </p:cNvPr>
          <p:cNvPicPr>
            <a:picLocks noChangeAspect="1"/>
          </p:cNvPicPr>
          <p:nvPr userDrawn="1"/>
        </p:nvPicPr>
        <p:blipFill>
          <a:blip r:embed="rId4"/>
          <a:stretch>
            <a:fillRect/>
          </a:stretch>
        </p:blipFill>
        <p:spPr>
          <a:xfrm>
            <a:off x="5130800" y="720890"/>
            <a:ext cx="1930400" cy="2057400"/>
          </a:xfrm>
          <a:prstGeom prst="rect">
            <a:avLst/>
          </a:prstGeom>
        </p:spPr>
      </p:pic>
    </p:spTree>
    <p:extLst>
      <p:ext uri="{BB962C8B-B14F-4D97-AF65-F5344CB8AC3E}">
        <p14:creationId xmlns:p14="http://schemas.microsoft.com/office/powerpoint/2010/main" val="4124864072"/>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7A5AFCB-4427-7648-906B-B22FE1ABE74A}"/>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74998787"/>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6AE793-216F-9043-A865-4A7387AA81B0}"/>
              </a:ext>
            </a:extLst>
          </p:cNvPr>
          <p:cNvPicPr>
            <a:picLocks noChangeAspect="1"/>
          </p:cNvPicPr>
          <p:nvPr userDrawn="1"/>
        </p:nvPicPr>
        <p:blipFill rotWithShape="1">
          <a:blip r:embed="rId3"/>
          <a:srcRect t="16860" b="47968"/>
          <a:stretch/>
        </p:blipFill>
        <p:spPr>
          <a:xfrm>
            <a:off x="0" y="4445876"/>
            <a:ext cx="12192000" cy="2412124"/>
          </a:xfrm>
          <a:prstGeom prst="rect">
            <a:avLst/>
          </a:prstGeom>
        </p:spPr>
      </p:pic>
      <p:pic>
        <p:nvPicPr>
          <p:cNvPr id="8" name="Picture 7">
            <a:extLst>
              <a:ext uri="{FF2B5EF4-FFF2-40B4-BE49-F238E27FC236}">
                <a16:creationId xmlns:a16="http://schemas.microsoft.com/office/drawing/2014/main" id="{98A1A8D0-A3C8-B248-8599-C115BE86BCE2}"/>
              </a:ext>
            </a:extLst>
          </p:cNvPr>
          <p:cNvPicPr>
            <a:picLocks noChangeAspect="1"/>
          </p:cNvPicPr>
          <p:nvPr userDrawn="1"/>
        </p:nvPicPr>
        <p:blipFill>
          <a:blip r:embed="rId4"/>
          <a:stretch>
            <a:fillRect/>
          </a:stretch>
        </p:blipFill>
        <p:spPr>
          <a:xfrm>
            <a:off x="5130800" y="720890"/>
            <a:ext cx="1930400" cy="2057400"/>
          </a:xfrm>
          <a:prstGeom prst="rect">
            <a:avLst/>
          </a:prstGeom>
        </p:spPr>
      </p:pic>
      <p:cxnSp>
        <p:nvCxnSpPr>
          <p:cNvPr id="10" name="Straight Connector 9">
            <a:extLst>
              <a:ext uri="{FF2B5EF4-FFF2-40B4-BE49-F238E27FC236}">
                <a16:creationId xmlns:a16="http://schemas.microsoft.com/office/drawing/2014/main" id="{0EC2826E-A3E5-7747-897A-4D24F311CB33}"/>
              </a:ext>
            </a:extLst>
          </p:cNvPr>
          <p:cNvCxnSpPr>
            <a:cxnSpLocks/>
          </p:cNvCxnSpPr>
          <p:nvPr userDrawn="1"/>
        </p:nvCxnSpPr>
        <p:spPr>
          <a:xfrm>
            <a:off x="0" y="4445876"/>
            <a:ext cx="12192000"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F62719F2-9F25-264A-A7EB-37BBAC79DE4E}"/>
              </a:ext>
            </a:extLst>
          </p:cNvPr>
          <p:cNvSpPr txBox="1">
            <a:spLocks/>
          </p:cNvSpPr>
          <p:nvPr userDrawn="1"/>
        </p:nvSpPr>
        <p:spPr>
          <a:xfrm>
            <a:off x="1524000" y="3005958"/>
            <a:ext cx="9144000" cy="1407894"/>
          </a:xfrm>
          <a:prstGeom prst="rect">
            <a:avLst/>
          </a:prstGeom>
        </p:spPr>
        <p:txBody>
          <a:bodyPr anchor="b"/>
          <a:lstStyle>
            <a:lvl1pPr algn="ctr" defTabSz="914400" rtl="0" eaLnBrk="1" latinLnBrk="0" hangingPunct="1">
              <a:lnSpc>
                <a:spcPct val="90000"/>
              </a:lnSpc>
              <a:spcBef>
                <a:spcPct val="0"/>
              </a:spcBef>
              <a:buNone/>
              <a:defRPr sz="4800" b="1" kern="1200">
                <a:solidFill>
                  <a:schemeClr val="bg1"/>
                </a:solidFill>
                <a:latin typeface="+mj-lt"/>
                <a:ea typeface="+mj-ea"/>
                <a:cs typeface="+mj-cs"/>
              </a:defRPr>
            </a:lvl1pPr>
          </a:lstStyle>
          <a:p>
            <a:r>
              <a:rPr lang="en-US"/>
              <a:t>Title Slide 2</a:t>
            </a:r>
          </a:p>
        </p:txBody>
      </p:sp>
    </p:spTree>
    <p:extLst>
      <p:ext uri="{BB962C8B-B14F-4D97-AF65-F5344CB8AC3E}">
        <p14:creationId xmlns:p14="http://schemas.microsoft.com/office/powerpoint/2010/main" val="2337594799"/>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D28CFBB-05A1-0D4C-BAEF-C1396714FC35}"/>
              </a:ext>
            </a:extLst>
          </p:cNvPr>
          <p:cNvSpPr/>
          <p:nvPr userDrawn="1"/>
        </p:nvSpPr>
        <p:spPr>
          <a:xfrm>
            <a:off x="0" y="4445876"/>
            <a:ext cx="12192000" cy="2412124"/>
          </a:xfrm>
          <a:prstGeom prst="rect">
            <a:avLst/>
          </a:prstGeom>
          <a:solidFill>
            <a:srgbClr val="002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6B21C43-EF3E-6740-B05D-A42023846950}"/>
              </a:ext>
            </a:extLst>
          </p:cNvPr>
          <p:cNvPicPr>
            <a:picLocks noChangeAspect="1"/>
          </p:cNvPicPr>
          <p:nvPr userDrawn="1"/>
        </p:nvPicPr>
        <p:blipFill>
          <a:blip r:embed="rId3"/>
          <a:stretch>
            <a:fillRect/>
          </a:stretch>
        </p:blipFill>
        <p:spPr>
          <a:xfrm>
            <a:off x="5130800" y="720890"/>
            <a:ext cx="1930400" cy="2057400"/>
          </a:xfrm>
          <a:prstGeom prst="rect">
            <a:avLst/>
          </a:prstGeom>
        </p:spPr>
      </p:pic>
      <p:cxnSp>
        <p:nvCxnSpPr>
          <p:cNvPr id="11" name="Straight Connector 10">
            <a:extLst>
              <a:ext uri="{FF2B5EF4-FFF2-40B4-BE49-F238E27FC236}">
                <a16:creationId xmlns:a16="http://schemas.microsoft.com/office/drawing/2014/main" id="{6214D7EA-B9D7-E440-914A-16FF19E03683}"/>
              </a:ext>
            </a:extLst>
          </p:cNvPr>
          <p:cNvCxnSpPr>
            <a:cxnSpLocks/>
          </p:cNvCxnSpPr>
          <p:nvPr userDrawn="1"/>
        </p:nvCxnSpPr>
        <p:spPr>
          <a:xfrm>
            <a:off x="0" y="4445876"/>
            <a:ext cx="12192000"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8644467"/>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A64DC30-33F2-914A-85DA-D78716190C1E}"/>
              </a:ext>
            </a:extLst>
          </p:cNvPr>
          <p:cNvPicPr>
            <a:picLocks noChangeAspect="1"/>
          </p:cNvPicPr>
          <p:nvPr userDrawn="1"/>
        </p:nvPicPr>
        <p:blipFill>
          <a:blip r:embed="rId3"/>
          <a:stretch>
            <a:fillRect/>
          </a:stretch>
        </p:blipFill>
        <p:spPr>
          <a:xfrm>
            <a:off x="5130800" y="720890"/>
            <a:ext cx="1930400" cy="2057400"/>
          </a:xfrm>
          <a:prstGeom prst="rect">
            <a:avLst/>
          </a:prstGeom>
        </p:spPr>
      </p:pic>
      <p:cxnSp>
        <p:nvCxnSpPr>
          <p:cNvPr id="9" name="Straight Connector 8">
            <a:extLst>
              <a:ext uri="{FF2B5EF4-FFF2-40B4-BE49-F238E27FC236}">
                <a16:creationId xmlns:a16="http://schemas.microsoft.com/office/drawing/2014/main" id="{CF90F6DA-EA76-C84A-B8B9-B99EFAAB62A9}"/>
              </a:ext>
            </a:extLst>
          </p:cNvPr>
          <p:cNvCxnSpPr>
            <a:cxnSpLocks/>
          </p:cNvCxnSpPr>
          <p:nvPr userDrawn="1"/>
        </p:nvCxnSpPr>
        <p:spPr>
          <a:xfrm>
            <a:off x="0" y="4445876"/>
            <a:ext cx="12192000"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232390"/>
      </p:ext>
    </p:extLst>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7A444A1-CF09-3B4A-BCB2-1DA487F87CB8}"/>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12365868"/>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CDAB1EC-0489-EA49-8E53-4995A99E3C50}"/>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39982860"/>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9E5877-559A-F243-8967-3F1F8DC8265B}"/>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04122359"/>
      </p:ext>
    </p:extLst>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D707EE-9733-844D-B774-2267A7C3D85B}"/>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700759"/>
      </p:ext>
    </p:extLst>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7407B-BDEC-6E4B-A6EE-D9480A01E287}"/>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073153158"/>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png"/><Relationship Id="rId7" Type="http://schemas.openxmlformats.org/officeDocument/2006/relationships/slide" Target="slide19.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0.png"/><Relationship Id="rId4"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22.jpeg"/></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hyperlink" Target="https://pxhere.com/en/photo/872130"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7B3DE-BCDC-CC42-9CA3-B3170B929DEF}"/>
              </a:ext>
            </a:extLst>
          </p:cNvPr>
          <p:cNvSpPr>
            <a:spLocks noGrp="1"/>
          </p:cNvSpPr>
          <p:nvPr>
            <p:ph type="ctrTitle"/>
          </p:nvPr>
        </p:nvSpPr>
        <p:spPr>
          <a:xfrm>
            <a:off x="1362941" y="2784873"/>
            <a:ext cx="9298132" cy="1407894"/>
          </a:xfrm>
        </p:spPr>
        <p:txBody>
          <a:bodyPr lIns="91440" tIns="45720" rIns="91440" bIns="45720" anchor="b"/>
          <a:lstStyle/>
          <a:p>
            <a:pPr>
              <a:spcBef>
                <a:spcPts val="1000"/>
              </a:spcBef>
            </a:pPr>
            <a:r>
              <a:rPr lang="en-US" sz="3600">
                <a:latin typeface="Times New Roman" panose="02020603050405020304" pitchFamily="18" charset="0"/>
                <a:cs typeface="Times New Roman" panose="02020603050405020304" pitchFamily="18" charset="0"/>
              </a:rPr>
              <a:t>Predicting Survival Time of LGG Patients: Refining Feature Selection Methods </a:t>
            </a:r>
            <a:endParaRPr lang="en-US" sz="3600">
              <a:latin typeface="Times New Roman" panose="02020603050405020304" pitchFamily="18" charset="0"/>
              <a:ea typeface="Calibri"/>
              <a:cs typeface="Times New Roman" panose="02020603050405020304" pitchFamily="18" charset="0"/>
            </a:endParaRPr>
          </a:p>
        </p:txBody>
      </p:sp>
      <p:sp>
        <p:nvSpPr>
          <p:cNvPr id="3" name="Subtitle 2">
            <a:extLst>
              <a:ext uri="{FF2B5EF4-FFF2-40B4-BE49-F238E27FC236}">
                <a16:creationId xmlns:a16="http://schemas.microsoft.com/office/drawing/2014/main" id="{02E137B0-A601-E349-89E4-17EF7BEDC4DC}"/>
              </a:ext>
            </a:extLst>
          </p:cNvPr>
          <p:cNvSpPr>
            <a:spLocks noGrp="1"/>
          </p:cNvSpPr>
          <p:nvPr>
            <p:ph type="subTitle" idx="1"/>
          </p:nvPr>
        </p:nvSpPr>
        <p:spPr>
          <a:xfrm>
            <a:off x="-196206" y="4481041"/>
            <a:ext cx="12388206" cy="581916"/>
          </a:xfrm>
        </p:spPr>
        <p:txBody>
          <a:bodyPr lIns="91440" tIns="45720" rIns="91440" bIns="45720" anchor="t"/>
          <a:lstStyle/>
          <a:p>
            <a:r>
              <a:rPr lang="en-US" sz="3200">
                <a:latin typeface="Times New Roman"/>
                <a:ea typeface="+mj-ea"/>
                <a:cs typeface="Times New Roman"/>
              </a:rPr>
              <a:t> Mackenzie M., Neo K., Rosie D., Sanchayan B.</a:t>
            </a:r>
          </a:p>
        </p:txBody>
      </p:sp>
      <p:pic>
        <p:nvPicPr>
          <p:cNvPr id="1026" name="Picture 2" descr="Pacific Lutheran University Archives - Larson Gross - Accountants, CPAs &amp;  Business Consultants">
            <a:extLst>
              <a:ext uri="{FF2B5EF4-FFF2-40B4-BE49-F238E27FC236}">
                <a16:creationId xmlns:a16="http://schemas.microsoft.com/office/drawing/2014/main" id="{6E340EFA-8459-71D6-12F4-D657E3265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3588" y="5170467"/>
            <a:ext cx="2086369" cy="11797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s – Brand &amp; Visual Identity">
            <a:extLst>
              <a:ext uri="{FF2B5EF4-FFF2-40B4-BE49-F238E27FC236}">
                <a16:creationId xmlns:a16="http://schemas.microsoft.com/office/drawing/2014/main" id="{2CA620C8-0BF8-71D6-8058-9B334A9936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6738" y="5132682"/>
            <a:ext cx="1650254" cy="11797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dian Statistical Institute - ISI">
            <a:extLst>
              <a:ext uri="{FF2B5EF4-FFF2-40B4-BE49-F238E27FC236}">
                <a16:creationId xmlns:a16="http://schemas.microsoft.com/office/drawing/2014/main" id="{B825DA3F-5ED5-A44C-C6E8-7F9542F830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7371" y="4962197"/>
            <a:ext cx="1337967" cy="15155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ownload Penn Logos | Penn Brand Standards">
            <a:extLst>
              <a:ext uri="{FF2B5EF4-FFF2-40B4-BE49-F238E27FC236}">
                <a16:creationId xmlns:a16="http://schemas.microsoft.com/office/drawing/2014/main" id="{49BEADFE-BE2B-832D-2A14-AF5F71CD6D3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084" t="5615" r="22661" b="8246"/>
          <a:stretch/>
        </p:blipFill>
        <p:spPr bwMode="auto">
          <a:xfrm>
            <a:off x="6853773" y="4962197"/>
            <a:ext cx="1486818" cy="1593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490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9965-73F2-18DB-3E56-E82F079E061A}"/>
              </a:ext>
            </a:extLst>
          </p:cNvPr>
          <p:cNvSpPr>
            <a:spLocks noGrp="1"/>
          </p:cNvSpPr>
          <p:nvPr>
            <p:ph type="ctrTitle"/>
          </p:nvPr>
        </p:nvSpPr>
        <p:spPr/>
        <p:txBody>
          <a:bodyPr lIns="91440" tIns="45720" rIns="91440" bIns="45720" anchor="b"/>
          <a:lstStyle/>
          <a:p>
            <a:pPr algn="ctr"/>
            <a:r>
              <a:rPr lang="en-US">
                <a:latin typeface="+mn-lt"/>
                <a:cs typeface="Calibri Light"/>
              </a:rPr>
              <a:t>Feature Selection Methods</a:t>
            </a:r>
            <a:endParaRPr lang="en-US">
              <a:latin typeface="+mn-lt"/>
              <a:cs typeface="Calibri"/>
            </a:endParaRPr>
          </a:p>
        </p:txBody>
      </p:sp>
      <p:graphicFrame>
        <p:nvGraphicFramePr>
          <p:cNvPr id="3" name="Diagram 2">
            <a:extLst>
              <a:ext uri="{FF2B5EF4-FFF2-40B4-BE49-F238E27FC236}">
                <a16:creationId xmlns:a16="http://schemas.microsoft.com/office/drawing/2014/main" id="{1AFFD8C2-D040-6F73-6D5D-F5FCA12B8732}"/>
              </a:ext>
            </a:extLst>
          </p:cNvPr>
          <p:cNvGraphicFramePr/>
          <p:nvPr/>
        </p:nvGraphicFramePr>
        <p:xfrm>
          <a:off x="1524000" y="1360811"/>
          <a:ext cx="3238547"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Arrow Connector 4">
            <a:extLst>
              <a:ext uri="{FF2B5EF4-FFF2-40B4-BE49-F238E27FC236}">
                <a16:creationId xmlns:a16="http://schemas.microsoft.com/office/drawing/2014/main" id="{B9C3D4EA-2D1E-91AD-558E-93035215ADDA}"/>
              </a:ext>
            </a:extLst>
          </p:cNvPr>
          <p:cNvCxnSpPr/>
          <p:nvPr/>
        </p:nvCxnSpPr>
        <p:spPr>
          <a:xfrm>
            <a:off x="4279769" y="1998482"/>
            <a:ext cx="1923068"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DBAD7F80-EA65-352D-5DBD-A8A6317FF485}"/>
              </a:ext>
            </a:extLst>
          </p:cNvPr>
          <p:cNvSpPr/>
          <p:nvPr/>
        </p:nvSpPr>
        <p:spPr>
          <a:xfrm>
            <a:off x="5720059" y="1360810"/>
            <a:ext cx="3238547" cy="5418667"/>
          </a:xfrm>
          <a:prstGeom prst="rect">
            <a:avLst/>
          </a:prstGeom>
          <a:ln>
            <a:noFill/>
          </a:ln>
        </p:spPr>
      </p:sp>
      <p:sp>
        <p:nvSpPr>
          <p:cNvPr id="9" name="Freeform: Shape 8">
            <a:extLst>
              <a:ext uri="{FF2B5EF4-FFF2-40B4-BE49-F238E27FC236}">
                <a16:creationId xmlns:a16="http://schemas.microsoft.com/office/drawing/2014/main" id="{D111F00B-07CB-F520-39AB-826D4D5CA829}"/>
              </a:ext>
            </a:extLst>
          </p:cNvPr>
          <p:cNvSpPr/>
          <p:nvPr/>
        </p:nvSpPr>
        <p:spPr>
          <a:xfrm>
            <a:off x="6195573" y="1362327"/>
            <a:ext cx="4362448" cy="3417063"/>
          </a:xfrm>
          <a:custGeom>
            <a:avLst/>
            <a:gdLst>
              <a:gd name="connsiteX0" fmla="*/ 0 w 2280266"/>
              <a:gd name="connsiteY0" fmla="*/ 114013 h 1140133"/>
              <a:gd name="connsiteX1" fmla="*/ 114013 w 2280266"/>
              <a:gd name="connsiteY1" fmla="*/ 0 h 1140133"/>
              <a:gd name="connsiteX2" fmla="*/ 2166253 w 2280266"/>
              <a:gd name="connsiteY2" fmla="*/ 0 h 1140133"/>
              <a:gd name="connsiteX3" fmla="*/ 2280266 w 2280266"/>
              <a:gd name="connsiteY3" fmla="*/ 114013 h 1140133"/>
              <a:gd name="connsiteX4" fmla="*/ 2280266 w 2280266"/>
              <a:gd name="connsiteY4" fmla="*/ 1026120 h 1140133"/>
              <a:gd name="connsiteX5" fmla="*/ 2166253 w 2280266"/>
              <a:gd name="connsiteY5" fmla="*/ 1140133 h 1140133"/>
              <a:gd name="connsiteX6" fmla="*/ 114013 w 2280266"/>
              <a:gd name="connsiteY6" fmla="*/ 1140133 h 1140133"/>
              <a:gd name="connsiteX7" fmla="*/ 0 w 2280266"/>
              <a:gd name="connsiteY7" fmla="*/ 1026120 h 1140133"/>
              <a:gd name="connsiteX8" fmla="*/ 0 w 2280266"/>
              <a:gd name="connsiteY8" fmla="*/ 114013 h 114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0266" h="1140133">
                <a:moveTo>
                  <a:pt x="0" y="114013"/>
                </a:moveTo>
                <a:cubicBezTo>
                  <a:pt x="0" y="51045"/>
                  <a:pt x="51045" y="0"/>
                  <a:pt x="114013" y="0"/>
                </a:cubicBezTo>
                <a:lnTo>
                  <a:pt x="2166253" y="0"/>
                </a:lnTo>
                <a:cubicBezTo>
                  <a:pt x="2229221" y="0"/>
                  <a:pt x="2280266" y="51045"/>
                  <a:pt x="2280266" y="114013"/>
                </a:cubicBezTo>
                <a:lnTo>
                  <a:pt x="2280266" y="1026120"/>
                </a:lnTo>
                <a:cubicBezTo>
                  <a:pt x="2280266" y="1089088"/>
                  <a:pt x="2229221" y="1140133"/>
                  <a:pt x="2166253" y="1140133"/>
                </a:cubicBezTo>
                <a:lnTo>
                  <a:pt x="114013" y="1140133"/>
                </a:lnTo>
                <a:cubicBezTo>
                  <a:pt x="51045" y="1140133"/>
                  <a:pt x="0" y="1089088"/>
                  <a:pt x="0" y="1026120"/>
                </a:cubicBezTo>
                <a:lnTo>
                  <a:pt x="0" y="114013"/>
                </a:lnTo>
                <a:close/>
              </a:path>
            </a:pathLst>
          </a:custGeom>
          <a:solidFill>
            <a:srgbClr val="00274C"/>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1018" tIns="65143" rIns="81018" bIns="65143" numCol="1" spcCol="1270" anchor="ctr" anchorCtr="0">
            <a:normAutofit/>
          </a:bodyPr>
          <a:lstStyle/>
          <a:p>
            <a:pPr marL="0" lvl="0" indent="0" algn="ctr" defTabSz="1111250">
              <a:lnSpc>
                <a:spcPct val="90000"/>
              </a:lnSpc>
              <a:spcBef>
                <a:spcPct val="0"/>
              </a:spcBef>
              <a:spcAft>
                <a:spcPct val="35000"/>
              </a:spcAft>
              <a:buNone/>
            </a:pPr>
            <a:r>
              <a:rPr lang="en-US" sz="2500"/>
              <a:t>Recursively</a:t>
            </a:r>
            <a:r>
              <a:rPr lang="en-US" sz="2500" kern="1200"/>
              <a:t> removes less important features from a model to improve its performance and reduce overfitting</a:t>
            </a:r>
            <a:endParaRPr lang="en-IN" sz="2500" kern="1200"/>
          </a:p>
        </p:txBody>
      </p:sp>
    </p:spTree>
    <p:extLst>
      <p:ext uri="{BB962C8B-B14F-4D97-AF65-F5344CB8AC3E}">
        <p14:creationId xmlns:p14="http://schemas.microsoft.com/office/powerpoint/2010/main" val="32942888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9965-73F2-18DB-3E56-E82F079E061A}"/>
              </a:ext>
            </a:extLst>
          </p:cNvPr>
          <p:cNvSpPr>
            <a:spLocks noGrp="1"/>
          </p:cNvSpPr>
          <p:nvPr>
            <p:ph type="ctrTitle"/>
          </p:nvPr>
        </p:nvSpPr>
        <p:spPr/>
        <p:txBody>
          <a:bodyPr lIns="91440" tIns="45720" rIns="91440" bIns="45720" anchor="b"/>
          <a:lstStyle/>
          <a:p>
            <a:pPr algn="ctr"/>
            <a:r>
              <a:rPr lang="en-US">
                <a:latin typeface="+mn-lt"/>
                <a:cs typeface="Calibri Light"/>
              </a:rPr>
              <a:t>Feature Selection Methods</a:t>
            </a:r>
            <a:endParaRPr lang="en-US">
              <a:latin typeface="+mn-lt"/>
              <a:cs typeface="Calibri"/>
            </a:endParaRPr>
          </a:p>
        </p:txBody>
      </p:sp>
      <p:graphicFrame>
        <p:nvGraphicFramePr>
          <p:cNvPr id="3" name="Diagram 2">
            <a:extLst>
              <a:ext uri="{FF2B5EF4-FFF2-40B4-BE49-F238E27FC236}">
                <a16:creationId xmlns:a16="http://schemas.microsoft.com/office/drawing/2014/main" id="{1AFFD8C2-D040-6F73-6D5D-F5FCA12B8732}"/>
              </a:ext>
            </a:extLst>
          </p:cNvPr>
          <p:cNvGraphicFramePr/>
          <p:nvPr>
            <p:extLst>
              <p:ext uri="{D42A27DB-BD31-4B8C-83A1-F6EECF244321}">
                <p14:modId xmlns:p14="http://schemas.microsoft.com/office/powerpoint/2010/main" val="193915975"/>
              </p:ext>
            </p:extLst>
          </p:nvPr>
        </p:nvGraphicFramePr>
        <p:xfrm>
          <a:off x="2381836" y="1360811"/>
          <a:ext cx="323854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Arrow Connector 4">
            <a:extLst>
              <a:ext uri="{FF2B5EF4-FFF2-40B4-BE49-F238E27FC236}">
                <a16:creationId xmlns:a16="http://schemas.microsoft.com/office/drawing/2014/main" id="{B9C3D4EA-2D1E-91AD-558E-93035215ADDA}"/>
              </a:ext>
            </a:extLst>
          </p:cNvPr>
          <p:cNvCxnSpPr/>
          <p:nvPr/>
        </p:nvCxnSpPr>
        <p:spPr>
          <a:xfrm>
            <a:off x="5137605" y="1998482"/>
            <a:ext cx="1923068"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DBAD7F80-EA65-352D-5DBD-A8A6317FF485}"/>
              </a:ext>
            </a:extLst>
          </p:cNvPr>
          <p:cNvSpPr/>
          <p:nvPr/>
        </p:nvSpPr>
        <p:spPr>
          <a:xfrm>
            <a:off x="6577895" y="1360810"/>
            <a:ext cx="3361011" cy="5418667"/>
          </a:xfrm>
          <a:prstGeom prst="rect">
            <a:avLst/>
          </a:prstGeom>
          <a:ln>
            <a:noFill/>
          </a:ln>
        </p:spPr>
      </p:sp>
      <p:sp>
        <p:nvSpPr>
          <p:cNvPr id="9" name="Freeform: Shape 8">
            <a:extLst>
              <a:ext uri="{FF2B5EF4-FFF2-40B4-BE49-F238E27FC236}">
                <a16:creationId xmlns:a16="http://schemas.microsoft.com/office/drawing/2014/main" id="{D111F00B-07CB-F520-39AB-826D4D5CA829}"/>
              </a:ext>
            </a:extLst>
          </p:cNvPr>
          <p:cNvSpPr/>
          <p:nvPr/>
        </p:nvSpPr>
        <p:spPr>
          <a:xfrm>
            <a:off x="7053409" y="1362327"/>
            <a:ext cx="2280266" cy="1140133"/>
          </a:xfrm>
          <a:custGeom>
            <a:avLst/>
            <a:gdLst>
              <a:gd name="connsiteX0" fmla="*/ 0 w 2280266"/>
              <a:gd name="connsiteY0" fmla="*/ 114013 h 1140133"/>
              <a:gd name="connsiteX1" fmla="*/ 114013 w 2280266"/>
              <a:gd name="connsiteY1" fmla="*/ 0 h 1140133"/>
              <a:gd name="connsiteX2" fmla="*/ 2166253 w 2280266"/>
              <a:gd name="connsiteY2" fmla="*/ 0 h 1140133"/>
              <a:gd name="connsiteX3" fmla="*/ 2280266 w 2280266"/>
              <a:gd name="connsiteY3" fmla="*/ 114013 h 1140133"/>
              <a:gd name="connsiteX4" fmla="*/ 2280266 w 2280266"/>
              <a:gd name="connsiteY4" fmla="*/ 1026120 h 1140133"/>
              <a:gd name="connsiteX5" fmla="*/ 2166253 w 2280266"/>
              <a:gd name="connsiteY5" fmla="*/ 1140133 h 1140133"/>
              <a:gd name="connsiteX6" fmla="*/ 114013 w 2280266"/>
              <a:gd name="connsiteY6" fmla="*/ 1140133 h 1140133"/>
              <a:gd name="connsiteX7" fmla="*/ 0 w 2280266"/>
              <a:gd name="connsiteY7" fmla="*/ 1026120 h 1140133"/>
              <a:gd name="connsiteX8" fmla="*/ 0 w 2280266"/>
              <a:gd name="connsiteY8" fmla="*/ 114013 h 114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0266" h="1140133">
                <a:moveTo>
                  <a:pt x="0" y="114013"/>
                </a:moveTo>
                <a:cubicBezTo>
                  <a:pt x="0" y="51045"/>
                  <a:pt x="51045" y="0"/>
                  <a:pt x="114013" y="0"/>
                </a:cubicBezTo>
                <a:lnTo>
                  <a:pt x="2166253" y="0"/>
                </a:lnTo>
                <a:cubicBezTo>
                  <a:pt x="2229221" y="0"/>
                  <a:pt x="2280266" y="51045"/>
                  <a:pt x="2280266" y="114013"/>
                </a:cubicBezTo>
                <a:lnTo>
                  <a:pt x="2280266" y="1026120"/>
                </a:lnTo>
                <a:cubicBezTo>
                  <a:pt x="2280266" y="1089088"/>
                  <a:pt x="2229221" y="1140133"/>
                  <a:pt x="2166253" y="1140133"/>
                </a:cubicBezTo>
                <a:lnTo>
                  <a:pt x="114013" y="1140133"/>
                </a:lnTo>
                <a:cubicBezTo>
                  <a:pt x="51045" y="1140133"/>
                  <a:pt x="0" y="1089088"/>
                  <a:pt x="0" y="1026120"/>
                </a:cubicBezTo>
                <a:lnTo>
                  <a:pt x="0" y="114013"/>
                </a:lnTo>
                <a:close/>
              </a:path>
            </a:pathLst>
          </a:custGeom>
          <a:solidFill>
            <a:srgbClr val="00274C"/>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1018" tIns="65143" rIns="81018" bIns="65143" numCol="1" spcCol="1270" anchor="ctr" anchorCtr="0">
            <a:noAutofit/>
          </a:bodyPr>
          <a:lstStyle/>
          <a:p>
            <a:pPr marL="0" lvl="0" indent="0" algn="ctr" defTabSz="1111250">
              <a:lnSpc>
                <a:spcPct val="90000"/>
              </a:lnSpc>
              <a:spcBef>
                <a:spcPct val="0"/>
              </a:spcBef>
              <a:spcAft>
                <a:spcPct val="35000"/>
              </a:spcAft>
              <a:buNone/>
            </a:pPr>
            <a:r>
              <a:rPr lang="en-US" sz="1200"/>
              <a:t>Recursively</a:t>
            </a:r>
            <a:r>
              <a:rPr lang="en-US" sz="1200" kern="1200"/>
              <a:t> removes less important features from a model to improve its performance and reduce overfitting</a:t>
            </a:r>
            <a:endParaRPr lang="en-IN" sz="1200" kern="1200"/>
          </a:p>
        </p:txBody>
      </p:sp>
      <p:sp>
        <p:nvSpPr>
          <p:cNvPr id="11" name="Freeform: Shape 10">
            <a:extLst>
              <a:ext uri="{FF2B5EF4-FFF2-40B4-BE49-F238E27FC236}">
                <a16:creationId xmlns:a16="http://schemas.microsoft.com/office/drawing/2014/main" id="{75CF98DC-516B-0AF0-7306-5EFFA745C740}"/>
              </a:ext>
            </a:extLst>
          </p:cNvPr>
          <p:cNvSpPr/>
          <p:nvPr/>
        </p:nvSpPr>
        <p:spPr>
          <a:xfrm>
            <a:off x="7333979" y="2789011"/>
            <a:ext cx="1887234" cy="1140133"/>
          </a:xfrm>
          <a:custGeom>
            <a:avLst/>
            <a:gdLst>
              <a:gd name="connsiteX0" fmla="*/ 0 w 1824212"/>
              <a:gd name="connsiteY0" fmla="*/ 114013 h 1140133"/>
              <a:gd name="connsiteX1" fmla="*/ 114013 w 1824212"/>
              <a:gd name="connsiteY1" fmla="*/ 0 h 1140133"/>
              <a:gd name="connsiteX2" fmla="*/ 1710199 w 1824212"/>
              <a:gd name="connsiteY2" fmla="*/ 0 h 1140133"/>
              <a:gd name="connsiteX3" fmla="*/ 1824212 w 1824212"/>
              <a:gd name="connsiteY3" fmla="*/ 114013 h 1140133"/>
              <a:gd name="connsiteX4" fmla="*/ 1824212 w 1824212"/>
              <a:gd name="connsiteY4" fmla="*/ 1026120 h 1140133"/>
              <a:gd name="connsiteX5" fmla="*/ 1710199 w 1824212"/>
              <a:gd name="connsiteY5" fmla="*/ 1140133 h 1140133"/>
              <a:gd name="connsiteX6" fmla="*/ 114013 w 1824212"/>
              <a:gd name="connsiteY6" fmla="*/ 1140133 h 1140133"/>
              <a:gd name="connsiteX7" fmla="*/ 0 w 1824212"/>
              <a:gd name="connsiteY7" fmla="*/ 1026120 h 1140133"/>
              <a:gd name="connsiteX8" fmla="*/ 0 w 1824212"/>
              <a:gd name="connsiteY8" fmla="*/ 114013 h 114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212" h="1140133">
                <a:moveTo>
                  <a:pt x="0" y="114013"/>
                </a:moveTo>
                <a:cubicBezTo>
                  <a:pt x="0" y="51045"/>
                  <a:pt x="51045" y="0"/>
                  <a:pt x="114013" y="0"/>
                </a:cubicBezTo>
                <a:lnTo>
                  <a:pt x="1710199" y="0"/>
                </a:lnTo>
                <a:cubicBezTo>
                  <a:pt x="1773167" y="0"/>
                  <a:pt x="1824212" y="51045"/>
                  <a:pt x="1824212" y="114013"/>
                </a:cubicBezTo>
                <a:lnTo>
                  <a:pt x="1824212" y="1026120"/>
                </a:lnTo>
                <a:cubicBezTo>
                  <a:pt x="1824212" y="1089088"/>
                  <a:pt x="1773167" y="1140133"/>
                  <a:pt x="1710199" y="1140133"/>
                </a:cubicBezTo>
                <a:lnTo>
                  <a:pt x="114013" y="1140133"/>
                </a:lnTo>
                <a:cubicBezTo>
                  <a:pt x="51045" y="1140133"/>
                  <a:pt x="0" y="1089088"/>
                  <a:pt x="0" y="1026120"/>
                </a:cubicBezTo>
                <a:lnTo>
                  <a:pt x="0" y="114013"/>
                </a:lnTo>
                <a:close/>
              </a:path>
            </a:pathLst>
          </a:custGeom>
          <a:solidFill>
            <a:srgbClr val="FFCB05">
              <a:alpha val="90000"/>
            </a:srgbClr>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3878" tIns="80383" rIns="103878" bIns="80383" numCol="1" spcCol="1270" anchor="ctr" anchorCtr="0">
            <a:normAutofit fontScale="47500" lnSpcReduction="20000"/>
          </a:bodyPr>
          <a:lstStyle/>
          <a:p>
            <a:pPr algn="ctr" defTabSz="1644650">
              <a:lnSpc>
                <a:spcPct val="90000"/>
              </a:lnSpc>
              <a:spcBef>
                <a:spcPct val="0"/>
              </a:spcBef>
              <a:spcAft>
                <a:spcPct val="35000"/>
              </a:spcAft>
            </a:pPr>
            <a:r>
              <a:rPr lang="en-IN" sz="3700"/>
              <a:t>Removes features that</a:t>
            </a:r>
            <a:r>
              <a:rPr lang="en-IN" sz="3700" kern="1200"/>
              <a:t> </a:t>
            </a:r>
            <a:r>
              <a:rPr lang="en-IN" sz="3700"/>
              <a:t>increase</a:t>
            </a:r>
            <a:r>
              <a:rPr lang="en-IN" sz="3700" kern="1200"/>
              <a:t> mean error of </a:t>
            </a:r>
            <a:r>
              <a:rPr lang="en-IN" sz="3700"/>
              <a:t>r</a:t>
            </a:r>
            <a:r>
              <a:rPr lang="en-IN" sz="3700" kern="1200"/>
              <a:t>andom </a:t>
            </a:r>
            <a:r>
              <a:rPr lang="en-IN" sz="3700"/>
              <a:t>f</a:t>
            </a:r>
            <a:r>
              <a:rPr lang="en-IN" sz="3700" kern="1200"/>
              <a:t>orest regressor</a:t>
            </a:r>
          </a:p>
        </p:txBody>
      </p:sp>
      <p:sp>
        <p:nvSpPr>
          <p:cNvPr id="13" name="Freeform: Shape 12">
            <a:extLst>
              <a:ext uri="{FF2B5EF4-FFF2-40B4-BE49-F238E27FC236}">
                <a16:creationId xmlns:a16="http://schemas.microsoft.com/office/drawing/2014/main" id="{13A72AA6-E2C8-A844-8088-A664CE80BE35}"/>
              </a:ext>
            </a:extLst>
          </p:cNvPr>
          <p:cNvSpPr/>
          <p:nvPr/>
        </p:nvSpPr>
        <p:spPr>
          <a:xfrm>
            <a:off x="7333979" y="4214178"/>
            <a:ext cx="1887234" cy="1140133"/>
          </a:xfrm>
          <a:custGeom>
            <a:avLst/>
            <a:gdLst>
              <a:gd name="connsiteX0" fmla="*/ 0 w 1824212"/>
              <a:gd name="connsiteY0" fmla="*/ 114013 h 1140133"/>
              <a:gd name="connsiteX1" fmla="*/ 114013 w 1824212"/>
              <a:gd name="connsiteY1" fmla="*/ 0 h 1140133"/>
              <a:gd name="connsiteX2" fmla="*/ 1710199 w 1824212"/>
              <a:gd name="connsiteY2" fmla="*/ 0 h 1140133"/>
              <a:gd name="connsiteX3" fmla="*/ 1824212 w 1824212"/>
              <a:gd name="connsiteY3" fmla="*/ 114013 h 1140133"/>
              <a:gd name="connsiteX4" fmla="*/ 1824212 w 1824212"/>
              <a:gd name="connsiteY4" fmla="*/ 1026120 h 1140133"/>
              <a:gd name="connsiteX5" fmla="*/ 1710199 w 1824212"/>
              <a:gd name="connsiteY5" fmla="*/ 1140133 h 1140133"/>
              <a:gd name="connsiteX6" fmla="*/ 114013 w 1824212"/>
              <a:gd name="connsiteY6" fmla="*/ 1140133 h 1140133"/>
              <a:gd name="connsiteX7" fmla="*/ 0 w 1824212"/>
              <a:gd name="connsiteY7" fmla="*/ 1026120 h 1140133"/>
              <a:gd name="connsiteX8" fmla="*/ 0 w 1824212"/>
              <a:gd name="connsiteY8" fmla="*/ 114013 h 114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212" h="1140133">
                <a:moveTo>
                  <a:pt x="0" y="114013"/>
                </a:moveTo>
                <a:cubicBezTo>
                  <a:pt x="0" y="51045"/>
                  <a:pt x="51045" y="0"/>
                  <a:pt x="114013" y="0"/>
                </a:cubicBezTo>
                <a:lnTo>
                  <a:pt x="1710199" y="0"/>
                </a:lnTo>
                <a:cubicBezTo>
                  <a:pt x="1773167" y="0"/>
                  <a:pt x="1824212" y="51045"/>
                  <a:pt x="1824212" y="114013"/>
                </a:cubicBezTo>
                <a:lnTo>
                  <a:pt x="1824212" y="1026120"/>
                </a:lnTo>
                <a:cubicBezTo>
                  <a:pt x="1824212" y="1089088"/>
                  <a:pt x="1773167" y="1140133"/>
                  <a:pt x="1710199" y="1140133"/>
                </a:cubicBezTo>
                <a:lnTo>
                  <a:pt x="114013" y="1140133"/>
                </a:lnTo>
                <a:cubicBezTo>
                  <a:pt x="51045" y="1140133"/>
                  <a:pt x="0" y="1089088"/>
                  <a:pt x="0" y="1026120"/>
                </a:cubicBezTo>
                <a:lnTo>
                  <a:pt x="0" y="114013"/>
                </a:lnTo>
                <a:close/>
              </a:path>
            </a:pathLst>
          </a:custGeom>
          <a:solidFill>
            <a:srgbClr val="FFCB05">
              <a:alpha val="90000"/>
            </a:srgbClr>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3878" tIns="80383" rIns="103878" bIns="80383" numCol="1" spcCol="1270" anchor="ctr" anchorCtr="0">
            <a:normAutofit fontScale="47500" lnSpcReduction="20000"/>
          </a:bodyPr>
          <a:lstStyle/>
          <a:p>
            <a:pPr algn="ctr" defTabSz="1644650">
              <a:lnSpc>
                <a:spcPct val="90000"/>
              </a:lnSpc>
              <a:spcBef>
                <a:spcPct val="0"/>
              </a:spcBef>
              <a:spcAft>
                <a:spcPct val="35000"/>
              </a:spcAft>
            </a:pPr>
            <a:r>
              <a:rPr lang="en-IN" sz="3700"/>
              <a:t>Orders according to magnitude of coefficients of features</a:t>
            </a:r>
            <a:endParaRPr lang="en-IN" sz="3700" kern="1200"/>
          </a:p>
        </p:txBody>
      </p:sp>
      <p:sp>
        <p:nvSpPr>
          <p:cNvPr id="15" name="Freeform: Shape 14">
            <a:extLst>
              <a:ext uri="{FF2B5EF4-FFF2-40B4-BE49-F238E27FC236}">
                <a16:creationId xmlns:a16="http://schemas.microsoft.com/office/drawing/2014/main" id="{C433C515-9186-8997-5B35-3D579D50DDE3}"/>
              </a:ext>
            </a:extLst>
          </p:cNvPr>
          <p:cNvSpPr/>
          <p:nvPr/>
        </p:nvSpPr>
        <p:spPr>
          <a:xfrm>
            <a:off x="7333979" y="5639344"/>
            <a:ext cx="1904422" cy="1140133"/>
          </a:xfrm>
          <a:custGeom>
            <a:avLst/>
            <a:gdLst>
              <a:gd name="connsiteX0" fmla="*/ 0 w 1824212"/>
              <a:gd name="connsiteY0" fmla="*/ 114013 h 1140133"/>
              <a:gd name="connsiteX1" fmla="*/ 114013 w 1824212"/>
              <a:gd name="connsiteY1" fmla="*/ 0 h 1140133"/>
              <a:gd name="connsiteX2" fmla="*/ 1710199 w 1824212"/>
              <a:gd name="connsiteY2" fmla="*/ 0 h 1140133"/>
              <a:gd name="connsiteX3" fmla="*/ 1824212 w 1824212"/>
              <a:gd name="connsiteY3" fmla="*/ 114013 h 1140133"/>
              <a:gd name="connsiteX4" fmla="*/ 1824212 w 1824212"/>
              <a:gd name="connsiteY4" fmla="*/ 1026120 h 1140133"/>
              <a:gd name="connsiteX5" fmla="*/ 1710199 w 1824212"/>
              <a:gd name="connsiteY5" fmla="*/ 1140133 h 1140133"/>
              <a:gd name="connsiteX6" fmla="*/ 114013 w 1824212"/>
              <a:gd name="connsiteY6" fmla="*/ 1140133 h 1140133"/>
              <a:gd name="connsiteX7" fmla="*/ 0 w 1824212"/>
              <a:gd name="connsiteY7" fmla="*/ 1026120 h 1140133"/>
              <a:gd name="connsiteX8" fmla="*/ 0 w 1824212"/>
              <a:gd name="connsiteY8" fmla="*/ 114013 h 114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212" h="1140133">
                <a:moveTo>
                  <a:pt x="0" y="114013"/>
                </a:moveTo>
                <a:cubicBezTo>
                  <a:pt x="0" y="51045"/>
                  <a:pt x="51045" y="0"/>
                  <a:pt x="114013" y="0"/>
                </a:cubicBezTo>
                <a:lnTo>
                  <a:pt x="1710199" y="0"/>
                </a:lnTo>
                <a:cubicBezTo>
                  <a:pt x="1773167" y="0"/>
                  <a:pt x="1824212" y="51045"/>
                  <a:pt x="1824212" y="114013"/>
                </a:cubicBezTo>
                <a:lnTo>
                  <a:pt x="1824212" y="1026120"/>
                </a:lnTo>
                <a:cubicBezTo>
                  <a:pt x="1824212" y="1089088"/>
                  <a:pt x="1773167" y="1140133"/>
                  <a:pt x="1710199" y="1140133"/>
                </a:cubicBezTo>
                <a:lnTo>
                  <a:pt x="114013" y="1140133"/>
                </a:lnTo>
                <a:cubicBezTo>
                  <a:pt x="51045" y="1140133"/>
                  <a:pt x="0" y="1089088"/>
                  <a:pt x="0" y="1026120"/>
                </a:cubicBezTo>
                <a:lnTo>
                  <a:pt x="0" y="114013"/>
                </a:lnTo>
                <a:close/>
              </a:path>
            </a:pathLst>
          </a:custGeom>
          <a:solidFill>
            <a:srgbClr val="FFCB05">
              <a:alpha val="90000"/>
            </a:srgbClr>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3878" tIns="80383" rIns="103878" bIns="80383" numCol="1" spcCol="1270" anchor="ctr" anchorCtr="0">
            <a:normAutofit fontScale="47500" lnSpcReduction="20000"/>
          </a:bodyPr>
          <a:lstStyle/>
          <a:p>
            <a:pPr algn="ctr" defTabSz="1644650">
              <a:lnSpc>
                <a:spcPct val="90000"/>
              </a:lnSpc>
              <a:spcBef>
                <a:spcPct val="0"/>
              </a:spcBef>
              <a:spcAft>
                <a:spcPct val="35000"/>
              </a:spcAft>
            </a:pPr>
            <a:r>
              <a:rPr lang="en-IN" sz="3700"/>
              <a:t>Removes features that increase</a:t>
            </a:r>
            <a:r>
              <a:rPr lang="en-IN" sz="3700" kern="1200"/>
              <a:t> mean error of the bagging</a:t>
            </a:r>
          </a:p>
        </p:txBody>
      </p:sp>
      <p:cxnSp>
        <p:nvCxnSpPr>
          <p:cNvPr id="17" name="Straight Arrow Connector 16">
            <a:extLst>
              <a:ext uri="{FF2B5EF4-FFF2-40B4-BE49-F238E27FC236}">
                <a16:creationId xmlns:a16="http://schemas.microsoft.com/office/drawing/2014/main" id="{DF8D3925-B533-76EE-69D5-42DCD2DAC8ED}"/>
              </a:ext>
            </a:extLst>
          </p:cNvPr>
          <p:cNvCxnSpPr/>
          <p:nvPr/>
        </p:nvCxnSpPr>
        <p:spPr>
          <a:xfrm>
            <a:off x="5280578" y="3359077"/>
            <a:ext cx="1923068"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BF4203D7-82DA-5478-4A31-2D2D5B8AE9FE}"/>
              </a:ext>
            </a:extLst>
          </p:cNvPr>
          <p:cNvCxnSpPr/>
          <p:nvPr/>
        </p:nvCxnSpPr>
        <p:spPr>
          <a:xfrm>
            <a:off x="5280578" y="4784244"/>
            <a:ext cx="1923068"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1F51F9E1-8CA1-6A7C-D2C7-DB48135CD770}"/>
              </a:ext>
            </a:extLst>
          </p:cNvPr>
          <p:cNvCxnSpPr/>
          <p:nvPr/>
        </p:nvCxnSpPr>
        <p:spPr>
          <a:xfrm>
            <a:off x="5280578" y="6133848"/>
            <a:ext cx="1923068"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105339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41559-400E-BC49-812A-235ACADBAE90}"/>
              </a:ext>
            </a:extLst>
          </p:cNvPr>
          <p:cNvSpPr>
            <a:spLocks noGrp="1"/>
          </p:cNvSpPr>
          <p:nvPr>
            <p:ph type="ctrTitle"/>
          </p:nvPr>
        </p:nvSpPr>
        <p:spPr>
          <a:xfrm>
            <a:off x="3861955" y="553546"/>
            <a:ext cx="4823838" cy="864092"/>
          </a:xfrm>
        </p:spPr>
        <p:txBody>
          <a:bodyPr lIns="91440" tIns="45720" rIns="91440" bIns="45720" anchor="b"/>
          <a:lstStyle/>
          <a:p>
            <a:r>
              <a:rPr lang="en-IN" sz="4000" i="0">
                <a:effectLst/>
                <a:latin typeface="+mn-lt"/>
              </a:rPr>
              <a:t>Pipeline of Project</a:t>
            </a:r>
            <a:endParaRPr lang="en-US" sz="4000">
              <a:latin typeface="+mn-lt"/>
            </a:endParaRPr>
          </a:p>
        </p:txBody>
      </p:sp>
      <p:graphicFrame>
        <p:nvGraphicFramePr>
          <p:cNvPr id="4" name="Content Placeholder 3">
            <a:extLst>
              <a:ext uri="{FF2B5EF4-FFF2-40B4-BE49-F238E27FC236}">
                <a16:creationId xmlns:a16="http://schemas.microsoft.com/office/drawing/2014/main" id="{E664BDE2-986B-7BD8-7548-547B11A76410}"/>
              </a:ext>
            </a:extLst>
          </p:cNvPr>
          <p:cNvGraphicFramePr>
            <a:graphicFrameLocks noGrp="1"/>
          </p:cNvGraphicFramePr>
          <p:nvPr>
            <p:extLst>
              <p:ext uri="{D42A27DB-BD31-4B8C-83A1-F6EECF244321}">
                <p14:modId xmlns:p14="http://schemas.microsoft.com/office/powerpoint/2010/main" val="1568216603"/>
              </p:ext>
            </p:extLst>
          </p:nvPr>
        </p:nvGraphicFramePr>
        <p:xfrm>
          <a:off x="1066800" y="1417638"/>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4358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C6D5-B92B-B047-93FD-849F74021207}"/>
              </a:ext>
            </a:extLst>
          </p:cNvPr>
          <p:cNvSpPr>
            <a:spLocks noGrp="1"/>
          </p:cNvSpPr>
          <p:nvPr>
            <p:ph type="ctrTitle"/>
          </p:nvPr>
        </p:nvSpPr>
        <p:spPr/>
        <p:txBody>
          <a:bodyPr lIns="91440" tIns="45720" rIns="91440" bIns="45720" anchor="b"/>
          <a:lstStyle/>
          <a:p>
            <a:pPr algn="ctr"/>
            <a:r>
              <a:rPr lang="en-US">
                <a:latin typeface="+mn-lt"/>
                <a:cs typeface="Calibri"/>
              </a:rPr>
              <a:t>Survival Time Transformation</a:t>
            </a:r>
          </a:p>
        </p:txBody>
      </p:sp>
      <p:pic>
        <p:nvPicPr>
          <p:cNvPr id="4" name="Picture 5" descr="A graph of a box-cox transformed survival&#10;&#10;Description automatically generated">
            <a:extLst>
              <a:ext uri="{FF2B5EF4-FFF2-40B4-BE49-F238E27FC236}">
                <a16:creationId xmlns:a16="http://schemas.microsoft.com/office/drawing/2014/main" id="{C0DB4C7F-F7BC-ABD9-3ABB-2B323F2EBF4F}"/>
              </a:ext>
            </a:extLst>
          </p:cNvPr>
          <p:cNvPicPr>
            <a:picLocks noChangeAspect="1"/>
          </p:cNvPicPr>
          <p:nvPr/>
        </p:nvPicPr>
        <p:blipFill rotWithShape="1">
          <a:blip r:embed="rId3"/>
          <a:srcRect l="1451" t="182"/>
          <a:stretch/>
        </p:blipFill>
        <p:spPr>
          <a:xfrm>
            <a:off x="6619009" y="1704110"/>
            <a:ext cx="5453742" cy="4007250"/>
          </a:xfrm>
          <a:prstGeom prst="rect">
            <a:avLst/>
          </a:prstGeom>
        </p:spPr>
      </p:pic>
      <p:pic>
        <p:nvPicPr>
          <p:cNvPr id="5" name="Picture 4" descr="A graph with a blue line&#10;&#10;Description automatically generated">
            <a:extLst>
              <a:ext uri="{FF2B5EF4-FFF2-40B4-BE49-F238E27FC236}">
                <a16:creationId xmlns:a16="http://schemas.microsoft.com/office/drawing/2014/main" id="{C1804F9C-0A71-642E-695F-0428DAE4DF80}"/>
              </a:ext>
            </a:extLst>
          </p:cNvPr>
          <p:cNvPicPr>
            <a:picLocks noChangeAspect="1"/>
          </p:cNvPicPr>
          <p:nvPr/>
        </p:nvPicPr>
        <p:blipFill rotWithShape="1">
          <a:blip r:embed="rId4"/>
          <a:srcRect l="580" t="1518" r="1731" b="-348"/>
          <a:stretch/>
        </p:blipFill>
        <p:spPr>
          <a:xfrm>
            <a:off x="935181" y="1859973"/>
            <a:ext cx="5247409" cy="3851386"/>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4762834-8A35-993D-918F-C7A446B92269}"/>
                  </a:ext>
                </a:extLst>
              </p:cNvPr>
              <p:cNvSpPr txBox="1"/>
              <p:nvPr/>
            </p:nvSpPr>
            <p:spPr>
              <a:xfrm>
                <a:off x="6096000" y="5842601"/>
                <a:ext cx="1485343" cy="5696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0" i="1" smtClean="0">
                          <a:solidFill>
                            <a:schemeClr val="tx1"/>
                          </a:solidFill>
                          <a:latin typeface="Cambria Math" panose="02040503050406030204" pitchFamily="18" charset="0"/>
                        </a:rPr>
                        <m:t>𝑔</m:t>
                      </m:r>
                      <m:d>
                        <m:dPr>
                          <m:ctrlPr>
                            <a:rPr lang="en-IN" b="0" i="1" smtClean="0">
                              <a:solidFill>
                                <a:schemeClr val="tx1"/>
                              </a:solidFill>
                              <a:latin typeface="Cambria Math" panose="02040503050406030204" pitchFamily="18" charset="0"/>
                            </a:rPr>
                          </m:ctrlPr>
                        </m:dPr>
                        <m:e>
                          <m:r>
                            <a:rPr lang="en-IN" b="0" i="1" smtClean="0">
                              <a:solidFill>
                                <a:schemeClr val="tx1"/>
                              </a:solidFill>
                              <a:latin typeface="Cambria Math" panose="02040503050406030204" pitchFamily="18" charset="0"/>
                            </a:rPr>
                            <m:t>𝑦</m:t>
                          </m:r>
                        </m:e>
                      </m:d>
                      <m:r>
                        <a:rPr lang="en-IN" b="0" i="1" smtClean="0">
                          <a:solidFill>
                            <a:schemeClr val="tx1"/>
                          </a:solidFill>
                          <a:latin typeface="Cambria Math" panose="02040503050406030204" pitchFamily="18" charset="0"/>
                        </a:rPr>
                        <m:t>=</m:t>
                      </m:r>
                      <m:f>
                        <m:fPr>
                          <m:ctrlPr>
                            <a:rPr lang="en-IN" i="1" smtClean="0">
                              <a:solidFill>
                                <a:schemeClr val="tx1"/>
                              </a:solidFill>
                              <a:latin typeface="Cambria Math" panose="02040503050406030204" pitchFamily="18" charset="0"/>
                            </a:rPr>
                          </m:ctrlPr>
                        </m:fPr>
                        <m:num>
                          <m:sSup>
                            <m:sSupPr>
                              <m:ctrlPr>
                                <a:rPr lang="en-IN" i="1">
                                  <a:solidFill>
                                    <a:schemeClr val="tx1"/>
                                  </a:solidFill>
                                  <a:latin typeface="Cambria Math" panose="02040503050406030204" pitchFamily="18" charset="0"/>
                                </a:rPr>
                              </m:ctrlPr>
                            </m:sSupPr>
                            <m:e>
                              <m:r>
                                <a:rPr lang="en-IN" b="0" i="1" smtClean="0">
                                  <a:solidFill>
                                    <a:schemeClr val="tx1"/>
                                  </a:solidFill>
                                  <a:latin typeface="Cambria Math" panose="02040503050406030204" pitchFamily="18" charset="0"/>
                                </a:rPr>
                                <m:t>𝑦</m:t>
                              </m:r>
                            </m:e>
                            <m:sup>
                              <m:r>
                                <a:rPr lang="en-IN" i="1">
                                  <a:solidFill>
                                    <a:schemeClr val="tx1"/>
                                  </a:solidFill>
                                  <a:latin typeface="Cambria Math" panose="02040503050406030204" pitchFamily="18" charset="0"/>
                                </a:rPr>
                                <m:t>𝜆</m:t>
                              </m:r>
                            </m:sup>
                          </m:sSup>
                          <m:r>
                            <a:rPr lang="en-IN" i="1">
                              <a:solidFill>
                                <a:schemeClr val="tx1"/>
                              </a:solidFill>
                              <a:latin typeface="Cambria Math" panose="02040503050406030204" pitchFamily="18" charset="0"/>
                            </a:rPr>
                            <m:t>−1</m:t>
                          </m:r>
                        </m:num>
                        <m:den>
                          <m:r>
                            <a:rPr lang="en-IN" i="1">
                              <a:solidFill>
                                <a:schemeClr val="tx1"/>
                              </a:solidFill>
                              <a:latin typeface="Cambria Math" panose="02040503050406030204" pitchFamily="18" charset="0"/>
                            </a:rPr>
                            <m:t>𝜆</m:t>
                          </m:r>
                        </m:den>
                      </m:f>
                    </m:oMath>
                  </m:oMathPara>
                </a14:m>
                <a:endParaRPr lang="en-IN" i="1">
                  <a:solidFill>
                    <a:schemeClr val="tx1"/>
                  </a:solidFill>
                </a:endParaRPr>
              </a:p>
            </p:txBody>
          </p:sp>
        </mc:Choice>
        <mc:Fallback xmlns="">
          <p:sp>
            <p:nvSpPr>
              <p:cNvPr id="18" name="TextBox 17">
                <a:extLst>
                  <a:ext uri="{FF2B5EF4-FFF2-40B4-BE49-F238E27FC236}">
                    <a16:creationId xmlns:a16="http://schemas.microsoft.com/office/drawing/2014/main" id="{C4762834-8A35-993D-918F-C7A446B92269}"/>
                  </a:ext>
                </a:extLst>
              </p:cNvPr>
              <p:cNvSpPr txBox="1">
                <a:spLocks noRot="1" noChangeAspect="1" noMove="1" noResize="1" noEditPoints="1" noAdjustHandles="1" noChangeArrowheads="1" noChangeShapeType="1" noTextEdit="1"/>
              </p:cNvSpPr>
              <p:nvPr/>
            </p:nvSpPr>
            <p:spPr>
              <a:xfrm>
                <a:off x="6096000" y="5842601"/>
                <a:ext cx="1485343" cy="569643"/>
              </a:xfrm>
              <a:prstGeom prst="rect">
                <a:avLst/>
              </a:prstGeom>
              <a:blipFill>
                <a:blip r:embed="rId5"/>
                <a:stretch>
                  <a:fillRect/>
                </a:stretch>
              </a:blipFill>
            </p:spPr>
            <p:txBody>
              <a:bodyPr/>
              <a:lstStyle/>
              <a:p>
                <a:r>
                  <a:rPr lang="en-US">
                    <a:noFill/>
                  </a:rPr>
                  <a:t> </a:t>
                </a:r>
              </a:p>
            </p:txBody>
          </p:sp>
        </mc:Fallback>
      </mc:AlternateContent>
      <p:sp>
        <p:nvSpPr>
          <p:cNvPr id="10" name="Arrow: Curved Up 9">
            <a:extLst>
              <a:ext uri="{FF2B5EF4-FFF2-40B4-BE49-F238E27FC236}">
                <a16:creationId xmlns:a16="http://schemas.microsoft.com/office/drawing/2014/main" id="{64CDE76B-F7CA-ABAD-86DC-0E79284E7FD9}"/>
              </a:ext>
            </a:extLst>
          </p:cNvPr>
          <p:cNvSpPr/>
          <p:nvPr/>
        </p:nvSpPr>
        <p:spPr>
          <a:xfrm>
            <a:off x="5401559" y="5590095"/>
            <a:ext cx="3044857" cy="1074656"/>
          </a:xfrm>
          <a:prstGeom prst="curvedUpArrow">
            <a:avLst/>
          </a:prstGeom>
          <a:solidFill>
            <a:srgbClr val="00284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4059657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41559-400E-BC49-812A-235ACADBAE90}"/>
              </a:ext>
            </a:extLst>
          </p:cNvPr>
          <p:cNvSpPr>
            <a:spLocks noGrp="1"/>
          </p:cNvSpPr>
          <p:nvPr>
            <p:ph type="ctrTitle"/>
          </p:nvPr>
        </p:nvSpPr>
        <p:spPr>
          <a:xfrm>
            <a:off x="3861954" y="553546"/>
            <a:ext cx="4678731" cy="864092"/>
          </a:xfrm>
        </p:spPr>
        <p:txBody>
          <a:bodyPr/>
          <a:lstStyle/>
          <a:p>
            <a:r>
              <a:rPr lang="en-IN" sz="4000" i="0">
                <a:effectLst/>
                <a:latin typeface="+mn-lt"/>
              </a:rPr>
              <a:t>Pipeline of Project</a:t>
            </a:r>
            <a:endParaRPr lang="en-US" sz="4000">
              <a:latin typeface="+mn-lt"/>
            </a:endParaRPr>
          </a:p>
        </p:txBody>
      </p:sp>
      <p:graphicFrame>
        <p:nvGraphicFramePr>
          <p:cNvPr id="4" name="Content Placeholder 3">
            <a:extLst>
              <a:ext uri="{FF2B5EF4-FFF2-40B4-BE49-F238E27FC236}">
                <a16:creationId xmlns:a16="http://schemas.microsoft.com/office/drawing/2014/main" id="{E664BDE2-986B-7BD8-7548-547B11A76410}"/>
              </a:ext>
            </a:extLst>
          </p:cNvPr>
          <p:cNvGraphicFramePr>
            <a:graphicFrameLocks noGrp="1"/>
          </p:cNvGraphicFramePr>
          <p:nvPr>
            <p:extLst>
              <p:ext uri="{D42A27DB-BD31-4B8C-83A1-F6EECF244321}">
                <p14:modId xmlns:p14="http://schemas.microsoft.com/office/powerpoint/2010/main" val="3674727903"/>
              </p:ext>
            </p:extLst>
          </p:nvPr>
        </p:nvGraphicFramePr>
        <p:xfrm>
          <a:off x="1066800" y="1417638"/>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3371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040CF-72EB-DCFE-62F2-A91DA7AA4919}"/>
              </a:ext>
            </a:extLst>
          </p:cNvPr>
          <p:cNvSpPr>
            <a:spLocks noGrp="1"/>
          </p:cNvSpPr>
          <p:nvPr>
            <p:ph type="ctrTitle"/>
          </p:nvPr>
        </p:nvSpPr>
        <p:spPr/>
        <p:txBody>
          <a:bodyPr lIns="91440" tIns="45720" rIns="91440" bIns="45720" anchor="b"/>
          <a:lstStyle/>
          <a:p>
            <a:r>
              <a:rPr lang="en-US">
                <a:latin typeface="+mn-lt"/>
                <a:cs typeface="Calibri Light"/>
              </a:rPr>
              <a:t>Stability Selection</a:t>
            </a:r>
            <a:endParaRPr lang="en-US">
              <a:latin typeface="+mn-lt"/>
              <a:cs typeface="Calibri"/>
            </a:endParaRP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03445316-FA4D-2370-2C6A-B8B26A9AF4FF}"/>
                  </a:ext>
                </a:extLst>
              </p:cNvPr>
              <p:cNvSpPr>
                <a:spLocks noGrp="1"/>
              </p:cNvSpPr>
              <p:nvPr>
                <p:ph type="subTitle" idx="1"/>
              </p:nvPr>
            </p:nvSpPr>
            <p:spPr>
              <a:xfrm>
                <a:off x="1524000" y="1424779"/>
                <a:ext cx="9144000" cy="4674363"/>
              </a:xfrm>
            </p:spPr>
            <p:txBody>
              <a:bodyPr lIns="91440" tIns="45720" rIns="91440" bIns="45720" anchor="t"/>
              <a:lstStyle/>
              <a:p>
                <a:pPr marL="342900" indent="-342900">
                  <a:buFont typeface="Arial" panose="020B0604020202020204" pitchFamily="34" charset="0"/>
                  <a:buChar char="•"/>
                </a:pPr>
                <a:r>
                  <a:rPr lang="en-US">
                    <a:cs typeface="Times New Roman"/>
                  </a:rPr>
                  <a:t>Reduces overfitting and dependence on random seeds especially on high dimensional data</a:t>
                </a:r>
              </a:p>
              <a:p>
                <a:r>
                  <a:rPr lang="en-US">
                    <a:cs typeface="Times New Roman"/>
                  </a:rPr>
                  <a:t>Steps:</a:t>
                </a:r>
              </a:p>
              <a:p>
                <a:pPr marL="342900" indent="-342900">
                  <a:lnSpc>
                    <a:spcPct val="100000"/>
                  </a:lnSpc>
                  <a:spcBef>
                    <a:spcPts val="0"/>
                  </a:spcBef>
                  <a:buFont typeface="Times New Roman" panose="02020603050405020304" pitchFamily="18" charset="0"/>
                  <a:buChar char="-"/>
                </a:pPr>
                <a:r>
                  <a:rPr lang="en-US">
                    <a:cs typeface="Times New Roman"/>
                  </a:rPr>
                  <a:t>Run a feature selection method on a randomized subset of the training        data</a:t>
                </a:r>
              </a:p>
              <a:p>
                <a:pPr marL="342900" indent="-342900">
                  <a:lnSpc>
                    <a:spcPct val="100000"/>
                  </a:lnSpc>
                  <a:spcBef>
                    <a:spcPts val="0"/>
                  </a:spcBef>
                  <a:buFont typeface="Times New Roman" panose="02020603050405020304" pitchFamily="18" charset="0"/>
                  <a:buChar char="-"/>
                </a:pPr>
                <a:r>
                  <a:rPr lang="en-US">
                    <a:cs typeface="Times New Roman"/>
                  </a:rPr>
                  <a:t>Store the features provided by the given feature selection method</a:t>
                </a:r>
              </a:p>
              <a:p>
                <a:pPr marL="342900" indent="-342900">
                  <a:lnSpc>
                    <a:spcPct val="100000"/>
                  </a:lnSpc>
                  <a:spcBef>
                    <a:spcPts val="0"/>
                  </a:spcBef>
                  <a:buFont typeface="Times New Roman" panose="02020603050405020304" pitchFamily="18" charset="0"/>
                  <a:buChar char="-"/>
                </a:pPr>
                <a:r>
                  <a:rPr lang="en-US">
                    <a:cs typeface="Times New Roman"/>
                  </a:rPr>
                  <a:t>Repeat </a:t>
                </a:r>
                <a14:m>
                  <m:oMath xmlns:m="http://schemas.openxmlformats.org/officeDocument/2006/math">
                    <m:r>
                      <a:rPr lang="en-IN" b="0" i="1" smtClean="0">
                        <a:latin typeface="Cambria Math" panose="02040503050406030204" pitchFamily="18" charset="0"/>
                        <a:cs typeface="Times New Roman"/>
                      </a:rPr>
                      <m:t>𝑛</m:t>
                    </m:r>
                  </m:oMath>
                </a14:m>
                <a:r>
                  <a:rPr lang="en-US">
                    <a:cs typeface="Times New Roman"/>
                  </a:rPr>
                  <a:t> times with different randomized subsets </a:t>
                </a:r>
                <a14:m>
                  <m:oMath xmlns:m="http://schemas.openxmlformats.org/officeDocument/2006/math">
                    <m:sSub>
                      <m:sSubPr>
                        <m:ctrlPr>
                          <a:rPr lang="en-IN" b="0" i="1" smtClean="0">
                            <a:latin typeface="Cambria Math" panose="02040503050406030204" pitchFamily="18" charset="0"/>
                            <a:cs typeface="Times New Roman"/>
                          </a:rPr>
                        </m:ctrlPr>
                      </m:sSubPr>
                      <m:e>
                        <m:r>
                          <a:rPr lang="en-IN" b="0" i="1" smtClean="0">
                            <a:latin typeface="Cambria Math" panose="02040503050406030204" pitchFamily="18" charset="0"/>
                            <a:cs typeface="Times New Roman"/>
                          </a:rPr>
                          <m:t>𝑆</m:t>
                        </m:r>
                      </m:e>
                      <m:sub>
                        <m:r>
                          <a:rPr lang="en-IN" b="0" i="1" smtClean="0">
                            <a:latin typeface="Cambria Math" panose="02040503050406030204" pitchFamily="18" charset="0"/>
                            <a:cs typeface="Times New Roman"/>
                          </a:rPr>
                          <m:t>𝑖</m:t>
                        </m:r>
                      </m:sub>
                    </m:sSub>
                  </m:oMath>
                </a14:m>
                <a:endParaRPr lang="en-IN">
                  <a:cs typeface="Times New Roman"/>
                </a:endParaRPr>
              </a:p>
              <a:p>
                <a:pPr>
                  <a:lnSpc>
                    <a:spcPct val="100000"/>
                  </a:lnSpc>
                  <a:spcBef>
                    <a:spcPts val="0"/>
                  </a:spcBef>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cs typeface="Times New Roman"/>
                            </a:rPr>
                          </m:ctrlPr>
                        </m:accPr>
                        <m:e>
                          <m:sSub>
                            <m:sSubPr>
                              <m:ctrlPr>
                                <a:rPr lang="en-IN" b="0" i="1" smtClean="0">
                                  <a:latin typeface="Cambria Math" panose="02040503050406030204" pitchFamily="18" charset="0"/>
                                  <a:cs typeface="Times New Roman"/>
                                </a:rPr>
                              </m:ctrlPr>
                            </m:sSubPr>
                            <m:e>
                              <m:r>
                                <m:rPr>
                                  <m:sty m:val="p"/>
                                </m:rPr>
                                <a:rPr lang="en-IN" b="0" i="0" smtClean="0">
                                  <a:latin typeface="Cambria Math" panose="02040503050406030204" pitchFamily="18" charset="0"/>
                                  <a:cs typeface="Times New Roman"/>
                                </a:rPr>
                                <m:t>Π</m:t>
                              </m:r>
                            </m:e>
                            <m:sub>
                              <m:r>
                                <a:rPr lang="en-IN" b="0" i="1" smtClean="0">
                                  <a:latin typeface="Cambria Math" panose="02040503050406030204" pitchFamily="18" charset="0"/>
                                  <a:cs typeface="Times New Roman"/>
                                </a:rPr>
                                <m:t>𝑘</m:t>
                              </m:r>
                            </m:sub>
                          </m:sSub>
                        </m:e>
                      </m:acc>
                      <m:r>
                        <a:rPr lang="en-US">
                          <a:latin typeface="Cambria Math" panose="02040503050406030204" pitchFamily="18" charset="0"/>
                          <a:cs typeface="Times New Roman"/>
                        </a:rPr>
                        <m:t>=</m:t>
                      </m:r>
                      <m:r>
                        <a:rPr lang="en-US">
                          <a:latin typeface="Cambria Math" panose="02040503050406030204" pitchFamily="18" charset="0"/>
                          <a:cs typeface="Times New Roman"/>
                        </a:rPr>
                        <m:t>𝑃</m:t>
                      </m:r>
                      <m:d>
                        <m:dPr>
                          <m:begChr m:val="{"/>
                          <m:endChr m:val="}"/>
                          <m:ctrlPr>
                            <a:rPr lang="en-US" i="1">
                              <a:latin typeface="Cambria Math" panose="02040503050406030204" pitchFamily="18" charset="0"/>
                              <a:cs typeface="Times New Roman"/>
                            </a:rPr>
                          </m:ctrlPr>
                        </m:dPr>
                        <m:e>
                          <m:r>
                            <a:rPr lang="en-US">
                              <a:latin typeface="Cambria Math" panose="02040503050406030204" pitchFamily="18" charset="0"/>
                              <a:cs typeface="Times New Roman"/>
                            </a:rPr>
                            <m:t>𝑘</m:t>
                          </m:r>
                          <m:r>
                            <a:rPr lang="en-US">
                              <a:latin typeface="Cambria Math" panose="02040503050406030204" pitchFamily="18" charset="0"/>
                              <a:cs typeface="Times New Roman"/>
                            </a:rPr>
                            <m:t>∈</m:t>
                          </m:r>
                          <m:acc>
                            <m:accPr>
                              <m:chr m:val="̂"/>
                              <m:ctrlPr>
                                <a:rPr lang="en-US" i="1">
                                  <a:latin typeface="Cambria Math" panose="02040503050406030204" pitchFamily="18" charset="0"/>
                                  <a:cs typeface="Times New Roman"/>
                                </a:rPr>
                              </m:ctrlPr>
                            </m:accPr>
                            <m:e>
                              <m:r>
                                <a:rPr lang="en-IN" b="0" i="1" smtClean="0">
                                  <a:latin typeface="Cambria Math" panose="02040503050406030204" pitchFamily="18" charset="0"/>
                                  <a:cs typeface="Times New Roman"/>
                                </a:rPr>
                                <m:t>𝑆</m:t>
                              </m:r>
                              <m:r>
                                <a:rPr lang="en-IN" b="0" i="1" smtClean="0">
                                  <a:latin typeface="Cambria Math" panose="02040503050406030204" pitchFamily="18" charset="0"/>
                                  <a:cs typeface="Times New Roman"/>
                                </a:rPr>
                                <m:t> </m:t>
                              </m:r>
                            </m:e>
                          </m:acc>
                        </m:e>
                      </m:d>
                      <m:r>
                        <a:rPr lang="en-US">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a:latin typeface="Cambria Math" panose="02040503050406030204" pitchFamily="18" charset="0"/>
                              <a:cs typeface="Times New Roman"/>
                            </a:rPr>
                            <m:t>1</m:t>
                          </m:r>
                        </m:num>
                        <m:den>
                          <m:r>
                            <a:rPr lang="en-US">
                              <a:latin typeface="Cambria Math" panose="02040503050406030204" pitchFamily="18" charset="0"/>
                              <a:cs typeface="Times New Roman"/>
                            </a:rPr>
                            <m:t>𝑁</m:t>
                          </m:r>
                        </m:den>
                      </m:f>
                      <m:nary>
                        <m:naryPr>
                          <m:chr m:val="∑"/>
                          <m:ctrlPr>
                            <a:rPr lang="en-US" i="1">
                              <a:latin typeface="Cambria Math" panose="02040503050406030204" pitchFamily="18" charset="0"/>
                              <a:cs typeface="Times New Roman"/>
                            </a:rPr>
                          </m:ctrlPr>
                        </m:naryPr>
                        <m:sub>
                          <m:r>
                            <a:rPr lang="en-US">
                              <a:latin typeface="Cambria Math" panose="02040503050406030204" pitchFamily="18" charset="0"/>
                              <a:cs typeface="Times New Roman"/>
                            </a:rPr>
                            <m:t>𝑖</m:t>
                          </m:r>
                          <m:r>
                            <a:rPr lang="en-US">
                              <a:latin typeface="Cambria Math" panose="02040503050406030204" pitchFamily="18" charset="0"/>
                              <a:cs typeface="Times New Roman"/>
                            </a:rPr>
                            <m:t>=1</m:t>
                          </m:r>
                        </m:sub>
                        <m:sup>
                          <m:r>
                            <a:rPr lang="en-US">
                              <a:latin typeface="Cambria Math" panose="02040503050406030204" pitchFamily="18" charset="0"/>
                              <a:cs typeface="Times New Roman"/>
                            </a:rPr>
                            <m:t>𝑁</m:t>
                          </m:r>
                        </m:sup>
                        <m:e>
                          <m:r>
                            <a:rPr lang="en-IN" b="0" i="1" smtClean="0">
                              <a:latin typeface="Cambria Math" panose="02040503050406030204" pitchFamily="18" charset="0"/>
                              <a:cs typeface="Times New Roman"/>
                            </a:rPr>
                            <m:t>𝕀</m:t>
                          </m:r>
                          <m:d>
                            <m:dPr>
                              <m:begChr m:val="{"/>
                              <m:endChr m:val="}"/>
                              <m:ctrlPr>
                                <a:rPr lang="en-US" i="1">
                                  <a:latin typeface="Cambria Math" panose="02040503050406030204" pitchFamily="18" charset="0"/>
                                  <a:cs typeface="Times New Roman"/>
                                </a:rPr>
                              </m:ctrlPr>
                            </m:dPr>
                            <m:e>
                              <m:r>
                                <a:rPr lang="en-US">
                                  <a:latin typeface="Cambria Math" panose="02040503050406030204" pitchFamily="18" charset="0"/>
                                  <a:cs typeface="Times New Roman"/>
                                </a:rPr>
                                <m:t>𝑘</m:t>
                              </m:r>
                              <m:r>
                                <a:rPr lang="en-US">
                                  <a:latin typeface="Cambria Math" panose="02040503050406030204" pitchFamily="18" charset="0"/>
                                  <a:cs typeface="Times New Roman"/>
                                </a:rPr>
                                <m:t>∈</m:t>
                              </m:r>
                              <m:acc>
                                <m:accPr>
                                  <m:chr m:val="̂"/>
                                  <m:ctrlPr>
                                    <a:rPr lang="en-US" i="1">
                                      <a:latin typeface="Cambria Math" panose="02040503050406030204" pitchFamily="18" charset="0"/>
                                      <a:cs typeface="Times New Roman"/>
                                    </a:rPr>
                                  </m:ctrlPr>
                                </m:accPr>
                                <m:e>
                                  <m:sSub>
                                    <m:sSubPr>
                                      <m:ctrlPr>
                                        <a:rPr lang="en-IN" b="0" i="1" smtClean="0">
                                          <a:latin typeface="Cambria Math" panose="02040503050406030204" pitchFamily="18" charset="0"/>
                                          <a:cs typeface="Times New Roman"/>
                                        </a:rPr>
                                      </m:ctrlPr>
                                    </m:sSubPr>
                                    <m:e>
                                      <m:r>
                                        <a:rPr lang="en-IN" b="0" i="1" smtClean="0">
                                          <a:latin typeface="Cambria Math" panose="02040503050406030204" pitchFamily="18" charset="0"/>
                                          <a:cs typeface="Times New Roman"/>
                                        </a:rPr>
                                        <m:t>𝑆</m:t>
                                      </m:r>
                                    </m:e>
                                    <m:sub>
                                      <m:r>
                                        <a:rPr lang="en-IN" b="0" i="1" smtClean="0">
                                          <a:latin typeface="Cambria Math" panose="02040503050406030204" pitchFamily="18" charset="0"/>
                                          <a:cs typeface="Times New Roman"/>
                                        </a:rPr>
                                        <m:t>𝑖</m:t>
                                      </m:r>
                                    </m:sub>
                                  </m:sSub>
                                </m:e>
                              </m:acc>
                            </m:e>
                          </m:d>
                        </m:e>
                      </m:nary>
                    </m:oMath>
                  </m:oMathPara>
                </a14:m>
                <a:endParaRPr lang="en-IN">
                  <a:cs typeface="Times New Roman"/>
                </a:endParaRPr>
              </a:p>
              <a:p>
                <a:pPr marL="342900" indent="-342900">
                  <a:lnSpc>
                    <a:spcPct val="100000"/>
                  </a:lnSpc>
                  <a:spcBef>
                    <a:spcPts val="0"/>
                  </a:spcBef>
                  <a:buFont typeface="Times New Roman" panose="02020603050405020304" pitchFamily="18" charset="0"/>
                  <a:buChar char="-"/>
                </a:pPr>
                <a:r>
                  <a:rPr lang="en-US">
                    <a:cs typeface="Times New Roman"/>
                  </a:rPr>
                  <a:t>Construct the </a:t>
                </a:r>
                <a:r>
                  <a:rPr lang="en-US" sz="2400">
                    <a:latin typeface="+mn-lt"/>
                    <a:cs typeface="Times New Roman" panose="02020603050405020304" pitchFamily="18" charset="0"/>
                  </a:rPr>
                  <a:t>stable set according to the following definition:</a:t>
                </a:r>
                <a:endParaRPr lang="en-US">
                  <a:cs typeface="Times New Roman" panose="02020603050405020304" pitchFamily="18" charset="0"/>
                </a:endParaRPr>
              </a:p>
              <a:p>
                <a:pPr>
                  <a:lnSpc>
                    <a:spcPct val="100000"/>
                  </a:lnSpc>
                  <a:spcBef>
                    <a:spcPts val="0"/>
                  </a:spcBef>
                </a:pPr>
                <a14:m>
                  <m:oMathPara xmlns:m="http://schemas.openxmlformats.org/officeDocument/2006/math">
                    <m:oMathParaPr>
                      <m:jc m:val="centerGroup"/>
                    </m:oMathParaPr>
                    <m:oMath xmlns:m="http://schemas.openxmlformats.org/officeDocument/2006/math">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𝑆</m:t>
                          </m:r>
                        </m:e>
                        <m:sup>
                          <m:r>
                            <a:rPr lang="en-IN" sz="2400" b="0" i="1" smtClean="0">
                              <a:latin typeface="Cambria Math" panose="02040503050406030204" pitchFamily="18" charset="0"/>
                            </a:rPr>
                            <m:t>𝑠𝑡𝑎𝑏𝑙𝑒</m:t>
                          </m:r>
                        </m:sup>
                      </m:sSup>
                      <m:r>
                        <a:rPr lang="en-IN" sz="2400" b="0" i="1" smtClean="0">
                          <a:latin typeface="Cambria Math" panose="02040503050406030204" pitchFamily="18" charset="0"/>
                        </a:rPr>
                        <m:t>={</m:t>
                      </m:r>
                      <m:r>
                        <a:rPr lang="en-IN" sz="2400" b="0" i="1" smtClean="0">
                          <a:latin typeface="Cambria Math" panose="02040503050406030204" pitchFamily="18" charset="0"/>
                        </a:rPr>
                        <m:t>𝑘</m:t>
                      </m:r>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m:rPr>
                              <m:sty m:val="p"/>
                            </m:rPr>
                            <a:rPr lang="en-IN" sz="2400" b="0" i="0" smtClean="0">
                              <a:latin typeface="Cambria Math" panose="02040503050406030204" pitchFamily="18" charset="0"/>
                            </a:rPr>
                            <m:t>Π</m:t>
                          </m:r>
                        </m:e>
                        <m:sub>
                          <m:r>
                            <a:rPr lang="en-IN" sz="2400" b="0" i="1" smtClean="0">
                              <a:latin typeface="Cambria Math" panose="02040503050406030204" pitchFamily="18" charset="0"/>
                            </a:rPr>
                            <m:t>𝑘</m:t>
                          </m:r>
                        </m:sub>
                      </m:sSub>
                      <m:r>
                        <a:rPr lang="en-IN" sz="2400" b="0" i="1" smtClean="0">
                          <a:latin typeface="Cambria Math" panose="02040503050406030204" pitchFamily="18" charset="0"/>
                        </a:rPr>
                        <m:t>&gt;0.8}</m:t>
                      </m:r>
                    </m:oMath>
                  </m:oMathPara>
                </a14:m>
                <a:endParaRPr lang="en-IN" b="0">
                  <a:cs typeface="Times New Roman"/>
                </a:endParaRPr>
              </a:p>
            </p:txBody>
          </p:sp>
        </mc:Choice>
        <mc:Fallback xmlns="">
          <p:sp>
            <p:nvSpPr>
              <p:cNvPr id="3" name="Subtitle 2">
                <a:extLst>
                  <a:ext uri="{FF2B5EF4-FFF2-40B4-BE49-F238E27FC236}">
                    <a16:creationId xmlns:a16="http://schemas.microsoft.com/office/drawing/2014/main" id="{03445316-FA4D-2370-2C6A-B8B26A9AF4FF}"/>
                  </a:ext>
                </a:extLst>
              </p:cNvPr>
              <p:cNvSpPr>
                <a:spLocks noGrp="1" noRot="1" noChangeAspect="1" noMove="1" noResize="1" noEditPoints="1" noAdjustHandles="1" noChangeArrowheads="1" noChangeShapeType="1" noTextEdit="1"/>
              </p:cNvSpPr>
              <p:nvPr>
                <p:ph type="subTitle" idx="1"/>
              </p:nvPr>
            </p:nvSpPr>
            <p:spPr>
              <a:xfrm>
                <a:off x="1524000" y="1424779"/>
                <a:ext cx="9144000" cy="4674363"/>
              </a:xfrm>
              <a:blipFill>
                <a:blip r:embed="rId3"/>
                <a:stretch>
                  <a:fillRect l="-1000" t="-1825" r="-666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F0B674C-2173-9D5A-8D43-730E76EEC07C}"/>
              </a:ext>
            </a:extLst>
          </p:cNvPr>
          <p:cNvSpPr txBox="1"/>
          <p:nvPr/>
        </p:nvSpPr>
        <p:spPr>
          <a:xfrm>
            <a:off x="4509155" y="6246806"/>
            <a:ext cx="7682845" cy="86177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prstClr val="black"/>
                </a:solidFill>
                <a:effectLst/>
                <a:uLnTx/>
                <a:uFillTx/>
                <a:latin typeface="Times New Roman"/>
                <a:ea typeface="+mn-ea"/>
                <a:cs typeface="Arial"/>
              </a:rPr>
              <a:t>Meinshausen</a:t>
            </a:r>
            <a:r>
              <a:rPr kumimoji="0" lang="en-US" sz="1600" b="0" i="0" u="none" strike="noStrike" kern="1200" cap="none" spc="0" normalizeH="0" baseline="0" noProof="0">
                <a:ln>
                  <a:noFill/>
                </a:ln>
                <a:solidFill>
                  <a:prstClr val="black"/>
                </a:solidFill>
                <a:effectLst/>
                <a:uLnTx/>
                <a:uFillTx/>
                <a:latin typeface="Times New Roman"/>
                <a:ea typeface="+mn-ea"/>
                <a:cs typeface="Arial"/>
              </a:rPr>
              <a:t>, N., &amp; </a:t>
            </a:r>
            <a:r>
              <a:rPr kumimoji="0" lang="en-US" sz="1600" b="0" i="0" u="none" strike="noStrike" kern="1200" cap="none" spc="0" normalizeH="0" baseline="0" noProof="0" err="1">
                <a:ln>
                  <a:noFill/>
                </a:ln>
                <a:solidFill>
                  <a:prstClr val="black"/>
                </a:solidFill>
                <a:effectLst/>
                <a:uLnTx/>
                <a:uFillTx/>
                <a:latin typeface="Times New Roman"/>
                <a:ea typeface="+mn-ea"/>
                <a:cs typeface="Arial"/>
              </a:rPr>
              <a:t>Bühlmann</a:t>
            </a:r>
            <a:r>
              <a:rPr kumimoji="0" lang="en-US" sz="1600" b="0" i="0" u="none" strike="noStrike" kern="1200" cap="none" spc="0" normalizeH="0" baseline="0" noProof="0">
                <a:ln>
                  <a:noFill/>
                </a:ln>
                <a:solidFill>
                  <a:prstClr val="black"/>
                </a:solidFill>
                <a:effectLst/>
                <a:uLnTx/>
                <a:uFillTx/>
                <a:latin typeface="Times New Roman"/>
                <a:ea typeface="+mn-ea"/>
                <a:cs typeface="Arial"/>
              </a:rPr>
              <a:t>, P. (2010). Stability selection. Journal of the Royal Statistical Society Series B: Statistical Methodology, 72(4), 417-473.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Times New Roman" panose="02020603050405020304"/>
              <a:ea typeface="+mn-ea"/>
              <a:cs typeface="+mn-cs"/>
            </a:endParaRPr>
          </a:p>
        </p:txBody>
      </p:sp>
    </p:spTree>
    <p:extLst>
      <p:ext uri="{BB962C8B-B14F-4D97-AF65-F5344CB8AC3E}">
        <p14:creationId xmlns:p14="http://schemas.microsoft.com/office/powerpoint/2010/main" val="1345909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1F46350-4D90-5845-D969-0B8AEAF23CED}"/>
              </a:ext>
            </a:extLst>
          </p:cNvPr>
          <p:cNvSpPr>
            <a:spLocks noGrp="1"/>
          </p:cNvSpPr>
          <p:nvPr>
            <p:ph type="ctrTitle"/>
          </p:nvPr>
        </p:nvSpPr>
        <p:spPr>
          <a:xfrm>
            <a:off x="1524000" y="515364"/>
            <a:ext cx="9144000" cy="864092"/>
          </a:xfrm>
        </p:spPr>
        <p:txBody>
          <a:bodyPr lIns="91440" tIns="45720" rIns="91440" bIns="45720" anchor="b"/>
          <a:lstStyle/>
          <a:p>
            <a:pPr algn="ctr"/>
            <a:r>
              <a:rPr lang="en-US" sz="4400">
                <a:latin typeface="Times New Roman"/>
                <a:cs typeface="Times New Roman"/>
              </a:rPr>
              <a:t>Effect of Stability Selection</a:t>
            </a:r>
            <a:endParaRPr lang="en-US" sz="4400">
              <a:latin typeface="Times New Roman" panose="02020603050405020304" pitchFamily="18" charset="0"/>
              <a:cs typeface="Times New Roman" panose="02020603050405020304" pitchFamily="18" charset="0"/>
            </a:endParaRPr>
          </a:p>
        </p:txBody>
      </p:sp>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ADD896F6-4FF5-1FB3-0553-CF74E9BABFF1}"/>
                  </a:ext>
                </a:extLst>
              </p:cNvPr>
              <p:cNvGraphicFramePr>
                <a:graphicFrameLocks noChangeAspect="1"/>
              </p:cNvGraphicFramePr>
              <p:nvPr>
                <p:extLst>
                  <p:ext uri="{D42A27DB-BD31-4B8C-83A1-F6EECF244321}">
                    <p14:modId xmlns:p14="http://schemas.microsoft.com/office/powerpoint/2010/main" val="4248886156"/>
                  </p:ext>
                </p:extLst>
              </p:nvPr>
            </p:nvGraphicFramePr>
            <p:xfrm>
              <a:off x="370788" y="2278732"/>
              <a:ext cx="5367344" cy="3019131"/>
            </p:xfrm>
            <a:graphic>
              <a:graphicData uri="http://schemas.microsoft.com/office/powerpoint/2016/sectionzoom">
                <psez:sectionZm>
                  <psez:sectionZmObj sectionId="{CFFFC0FF-6AEB-4001-9C4C-648554FB0CE5}">
                    <psez:zmPr id="{8B704FFD-76FA-46F4-9FDC-D371D65B4E0C}" transitionDur="1000">
                      <p166:blipFill xmlns:p166="http://schemas.microsoft.com/office/powerpoint/2016/6/main">
                        <a:blip r:embed="rId3"/>
                        <a:stretch>
                          <a:fillRect/>
                        </a:stretch>
                      </p166:blipFill>
                      <p166:spPr xmlns:p166="http://schemas.microsoft.com/office/powerpoint/2016/6/main">
                        <a:xfrm>
                          <a:off x="0" y="0"/>
                          <a:ext cx="5367344" cy="3019131"/>
                        </a:xfrm>
                        <a:prstGeom prst="rect">
                          <a:avLst/>
                        </a:prstGeom>
                        <a:ln w="3175">
                          <a:solidFill>
                            <a:prstClr val="ltGray"/>
                          </a:solidFill>
                        </a:ln>
                      </p166:spPr>
                    </psez:zmPr>
                  </psez:sectionZmObj>
                </psez:sectionZm>
              </a:graphicData>
            </a:graphic>
          </p:graphicFrame>
        </mc:Choice>
        <mc:Fallback xmlns="">
          <p:pic>
            <p:nvPicPr>
              <p:cNvPr id="6" name="Section Zoom 5">
                <a:hlinkClick r:id="rId4" action="ppaction://hlinksldjump"/>
                <a:extLst>
                  <a:ext uri="{FF2B5EF4-FFF2-40B4-BE49-F238E27FC236}">
                    <a16:creationId xmlns:a16="http://schemas.microsoft.com/office/drawing/2014/main" id="{ADD896F6-4FF5-1FB3-0553-CF74E9BABFF1}"/>
                  </a:ext>
                </a:extLst>
              </p:cNvPr>
              <p:cNvPicPr>
                <a:picLocks noGrp="1" noRot="1" noChangeAspect="1" noMove="1" noResize="1" noEditPoints="1" noAdjustHandles="1" noChangeArrowheads="1" noChangeShapeType="1"/>
              </p:cNvPicPr>
              <p:nvPr/>
            </p:nvPicPr>
            <p:blipFill>
              <a:blip r:embed="rId5"/>
              <a:stretch>
                <a:fillRect/>
              </a:stretch>
            </p:blipFill>
            <p:spPr>
              <a:xfrm>
                <a:off x="370788" y="2278732"/>
                <a:ext cx="5367344" cy="3019131"/>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54DCD4B1-2173-64D8-14E9-17CD26C8AD8A}"/>
                  </a:ext>
                </a:extLst>
              </p:cNvPr>
              <p:cNvGraphicFramePr>
                <a:graphicFrameLocks noChangeAspect="1"/>
              </p:cNvGraphicFramePr>
              <p:nvPr>
                <p:extLst>
                  <p:ext uri="{D42A27DB-BD31-4B8C-83A1-F6EECF244321}">
                    <p14:modId xmlns:p14="http://schemas.microsoft.com/office/powerpoint/2010/main" val="1113950880"/>
                  </p:ext>
                </p:extLst>
              </p:nvPr>
            </p:nvGraphicFramePr>
            <p:xfrm>
              <a:off x="6453868" y="2278732"/>
              <a:ext cx="5367344" cy="3019131"/>
            </p:xfrm>
            <a:graphic>
              <a:graphicData uri="http://schemas.microsoft.com/office/powerpoint/2016/sectionzoom">
                <psez:sectionZm>
                  <psez:sectionZmObj sectionId="{AFD181D4-2345-451E-8516-8C8EAB463B7E}">
                    <psez:zmPr id="{E7165E4B-5FE8-47F4-B542-D88B0F65B0A8}" transitionDur="1000">
                      <p166:blipFill xmlns:p166="http://schemas.microsoft.com/office/powerpoint/2016/6/main">
                        <a:blip r:embed="rId6"/>
                        <a:stretch>
                          <a:fillRect/>
                        </a:stretch>
                      </p166:blipFill>
                      <p166:spPr xmlns:p166="http://schemas.microsoft.com/office/powerpoint/2016/6/main">
                        <a:xfrm>
                          <a:off x="0" y="0"/>
                          <a:ext cx="5367344" cy="3019131"/>
                        </a:xfrm>
                        <a:prstGeom prst="rect">
                          <a:avLst/>
                        </a:prstGeom>
                        <a:ln w="3175">
                          <a:solidFill>
                            <a:prstClr val="ltGray"/>
                          </a:solidFill>
                        </a:ln>
                      </p166:spPr>
                    </psez:zmPr>
                  </psez:sectionZmObj>
                </psez:sectionZm>
              </a:graphicData>
            </a:graphic>
          </p:graphicFrame>
        </mc:Choice>
        <mc:Fallback xmlns="">
          <p:pic>
            <p:nvPicPr>
              <p:cNvPr id="8" name="Section Zoom 7">
                <a:hlinkClick r:id="rId7" action="ppaction://hlinksldjump"/>
                <a:extLst>
                  <a:ext uri="{FF2B5EF4-FFF2-40B4-BE49-F238E27FC236}">
                    <a16:creationId xmlns:a16="http://schemas.microsoft.com/office/drawing/2014/main" id="{54DCD4B1-2173-64D8-14E9-17CD26C8AD8A}"/>
                  </a:ext>
                </a:extLst>
              </p:cNvPr>
              <p:cNvPicPr>
                <a:picLocks noGrp="1" noRot="1" noChangeAspect="1" noMove="1" noResize="1" noEditPoints="1" noAdjustHandles="1" noChangeArrowheads="1" noChangeShapeType="1"/>
              </p:cNvPicPr>
              <p:nvPr/>
            </p:nvPicPr>
            <p:blipFill>
              <a:blip r:embed="rId8"/>
              <a:stretch>
                <a:fillRect/>
              </a:stretch>
            </p:blipFill>
            <p:spPr>
              <a:xfrm>
                <a:off x="6453868" y="2278732"/>
                <a:ext cx="5367344" cy="3019131"/>
              </a:xfrm>
              <a:prstGeom prst="rect">
                <a:avLst/>
              </a:prstGeom>
              <a:ln w="3175">
                <a:solidFill>
                  <a:prstClr val="ltGray"/>
                </a:solidFill>
              </a:ln>
            </p:spPr>
          </p:pic>
        </mc:Fallback>
      </mc:AlternateContent>
    </p:spTree>
    <p:extLst>
      <p:ext uri="{BB962C8B-B14F-4D97-AF65-F5344CB8AC3E}">
        <p14:creationId xmlns:p14="http://schemas.microsoft.com/office/powerpoint/2010/main" val="3873823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172E-E1CC-5C24-DE5F-334ADB8A8C2E}"/>
              </a:ext>
            </a:extLst>
          </p:cNvPr>
          <p:cNvSpPr>
            <a:spLocks noGrp="1"/>
          </p:cNvSpPr>
          <p:nvPr>
            <p:ph type="ctrTitle"/>
          </p:nvPr>
        </p:nvSpPr>
        <p:spPr/>
        <p:txBody>
          <a:bodyPr/>
          <a:lstStyle/>
          <a:p>
            <a:r>
              <a:rPr lang="en-US">
                <a:latin typeface="+mn-lt"/>
              </a:rPr>
              <a:t>Genomics</a:t>
            </a:r>
          </a:p>
        </p:txBody>
      </p:sp>
      <p:graphicFrame>
        <p:nvGraphicFramePr>
          <p:cNvPr id="4" name="Chart 3">
            <a:extLst>
              <a:ext uri="{FF2B5EF4-FFF2-40B4-BE49-F238E27FC236}">
                <a16:creationId xmlns:a16="http://schemas.microsoft.com/office/drawing/2014/main" id="{BCCAED42-32F4-0F09-659B-26D4C49C99CF}"/>
              </a:ext>
            </a:extLst>
          </p:cNvPr>
          <p:cNvGraphicFramePr/>
          <p:nvPr>
            <p:extLst>
              <p:ext uri="{D42A27DB-BD31-4B8C-83A1-F6EECF244321}">
                <p14:modId xmlns:p14="http://schemas.microsoft.com/office/powerpoint/2010/main" val="1941719490"/>
              </p:ext>
            </p:extLst>
          </p:nvPr>
        </p:nvGraphicFramePr>
        <p:xfrm>
          <a:off x="1524000" y="1809946"/>
          <a:ext cx="9144000" cy="477938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4105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172E-E1CC-5C24-DE5F-334ADB8A8C2E}"/>
              </a:ext>
            </a:extLst>
          </p:cNvPr>
          <p:cNvSpPr>
            <a:spLocks noGrp="1"/>
          </p:cNvSpPr>
          <p:nvPr>
            <p:ph type="ctrTitle"/>
          </p:nvPr>
        </p:nvSpPr>
        <p:spPr/>
        <p:txBody>
          <a:bodyPr/>
          <a:lstStyle/>
          <a:p>
            <a:r>
              <a:rPr lang="en-US">
                <a:latin typeface="+mn-lt"/>
              </a:rPr>
              <a:t>Genomics</a:t>
            </a:r>
          </a:p>
        </p:txBody>
      </p:sp>
      <p:graphicFrame>
        <p:nvGraphicFramePr>
          <p:cNvPr id="4" name="Chart 3">
            <a:extLst>
              <a:ext uri="{FF2B5EF4-FFF2-40B4-BE49-F238E27FC236}">
                <a16:creationId xmlns:a16="http://schemas.microsoft.com/office/drawing/2014/main" id="{BCCAED42-32F4-0F09-659B-26D4C49C99CF}"/>
              </a:ext>
            </a:extLst>
          </p:cNvPr>
          <p:cNvGraphicFramePr/>
          <p:nvPr>
            <p:extLst>
              <p:ext uri="{D42A27DB-BD31-4B8C-83A1-F6EECF244321}">
                <p14:modId xmlns:p14="http://schemas.microsoft.com/office/powerpoint/2010/main" val="702290748"/>
              </p:ext>
            </p:extLst>
          </p:nvPr>
        </p:nvGraphicFramePr>
        <p:xfrm>
          <a:off x="1524000" y="1809946"/>
          <a:ext cx="9144000" cy="4779389"/>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776B531F-43A1-B8CA-4278-50E32D1BD504}"/>
              </a:ext>
            </a:extLst>
          </p:cNvPr>
          <p:cNvSpPr txBox="1"/>
          <p:nvPr/>
        </p:nvSpPr>
        <p:spPr>
          <a:xfrm>
            <a:off x="8749145" y="6172200"/>
            <a:ext cx="3782292" cy="646331"/>
          </a:xfrm>
          <a:prstGeom prst="rect">
            <a:avLst/>
          </a:prstGeom>
          <a:noFill/>
        </p:spPr>
        <p:txBody>
          <a:bodyPr wrap="square">
            <a:spAutoFit/>
          </a:bodyPr>
          <a:lstStyle/>
          <a:p>
            <a:pPr eaLnBrk="0" hangingPunct="0"/>
            <a:r>
              <a:rPr lang="en-US" sz="1800" err="1">
                <a:cs typeface="Times New Roman" panose="02020603050405020304" pitchFamily="18" charset="0"/>
              </a:rPr>
              <a:t>Breiman</a:t>
            </a:r>
            <a:r>
              <a:rPr lang="en-US" sz="1800">
                <a:cs typeface="Times New Roman" panose="02020603050405020304" pitchFamily="18" charset="0"/>
              </a:rPr>
              <a:t>, L. (2001). Random forests. Machine learning, 45, 5-32.</a:t>
            </a:r>
          </a:p>
        </p:txBody>
      </p:sp>
    </p:spTree>
    <p:extLst>
      <p:ext uri="{BB962C8B-B14F-4D97-AF65-F5344CB8AC3E}">
        <p14:creationId xmlns:p14="http://schemas.microsoft.com/office/powerpoint/2010/main" val="21601527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172E-E1CC-5C24-DE5F-334ADB8A8C2E}"/>
              </a:ext>
            </a:extLst>
          </p:cNvPr>
          <p:cNvSpPr>
            <a:spLocks noGrp="1"/>
          </p:cNvSpPr>
          <p:nvPr>
            <p:ph type="ctrTitle"/>
          </p:nvPr>
        </p:nvSpPr>
        <p:spPr/>
        <p:txBody>
          <a:bodyPr/>
          <a:lstStyle/>
          <a:p>
            <a:r>
              <a:rPr lang="en-US">
                <a:latin typeface="+mn-lt"/>
              </a:rPr>
              <a:t>Imaging</a:t>
            </a:r>
          </a:p>
        </p:txBody>
      </p:sp>
      <p:graphicFrame>
        <p:nvGraphicFramePr>
          <p:cNvPr id="4" name="Chart 3">
            <a:extLst>
              <a:ext uri="{FF2B5EF4-FFF2-40B4-BE49-F238E27FC236}">
                <a16:creationId xmlns:a16="http://schemas.microsoft.com/office/drawing/2014/main" id="{BCCAED42-32F4-0F09-659B-26D4C49C99CF}"/>
              </a:ext>
            </a:extLst>
          </p:cNvPr>
          <p:cNvGraphicFramePr/>
          <p:nvPr>
            <p:extLst>
              <p:ext uri="{D42A27DB-BD31-4B8C-83A1-F6EECF244321}">
                <p14:modId xmlns:p14="http://schemas.microsoft.com/office/powerpoint/2010/main" val="332817041"/>
              </p:ext>
            </p:extLst>
          </p:nvPr>
        </p:nvGraphicFramePr>
        <p:xfrm>
          <a:off x="1524000" y="1809946"/>
          <a:ext cx="9144000" cy="477938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91319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1D3C8-C20D-AE4E-94C6-F1392E24A290}"/>
              </a:ext>
            </a:extLst>
          </p:cNvPr>
          <p:cNvSpPr>
            <a:spLocks noGrp="1"/>
          </p:cNvSpPr>
          <p:nvPr>
            <p:ph type="ctrTitle"/>
          </p:nvPr>
        </p:nvSpPr>
        <p:spPr/>
        <p:txBody>
          <a:bodyPr lIns="91440" tIns="45720" rIns="91440" bIns="45720" anchor="b"/>
          <a:lstStyle/>
          <a:p>
            <a:r>
              <a:rPr lang="en-US">
                <a:latin typeface="Times New Roman"/>
                <a:ea typeface="Calibri"/>
                <a:cs typeface="Calibri"/>
              </a:rPr>
              <a:t>Goals</a:t>
            </a:r>
          </a:p>
        </p:txBody>
      </p:sp>
      <p:sp>
        <p:nvSpPr>
          <p:cNvPr id="7" name="Subtitle 6">
            <a:extLst>
              <a:ext uri="{FF2B5EF4-FFF2-40B4-BE49-F238E27FC236}">
                <a16:creationId xmlns:a16="http://schemas.microsoft.com/office/drawing/2014/main" id="{23654347-054E-16EC-E466-404E74464E17}"/>
              </a:ext>
            </a:extLst>
          </p:cNvPr>
          <p:cNvSpPr>
            <a:spLocks noGrp="1"/>
          </p:cNvSpPr>
          <p:nvPr>
            <p:ph type="subTitle" idx="1"/>
          </p:nvPr>
        </p:nvSpPr>
        <p:spPr>
          <a:xfrm>
            <a:off x="1524000" y="1450830"/>
            <a:ext cx="9144000" cy="4687210"/>
          </a:xfrm>
        </p:spPr>
        <p:txBody>
          <a:bodyPr lIns="91440" tIns="45720" rIns="91440" bIns="45720" anchor="t"/>
          <a:lstStyle/>
          <a:p>
            <a:pPr marL="342900" indent="-342900">
              <a:lnSpc>
                <a:spcPct val="150000"/>
              </a:lnSpc>
              <a:buFont typeface="Arial,Sans-Serif"/>
              <a:buChar char="•"/>
            </a:pPr>
            <a:r>
              <a:rPr lang="en-US">
                <a:cs typeface="Times New Roman"/>
              </a:rPr>
              <a:t>Compare different feature selection techniques to identify the one that yields the lowest Root Mean Squared Error (RMSE) in predicting survival time</a:t>
            </a:r>
          </a:p>
          <a:p>
            <a:pPr marL="342900" indent="-342900">
              <a:lnSpc>
                <a:spcPct val="150000"/>
              </a:lnSpc>
              <a:buFont typeface="Arial,Sans-Serif"/>
              <a:buChar char="•"/>
            </a:pPr>
            <a:r>
              <a:rPr lang="en-US">
                <a:cs typeface="Times New Roman"/>
              </a:rPr>
              <a:t>Develop a model that can be effectively generalized to newer data, mitigating the risk of overfitting and ensuring robust performance</a:t>
            </a:r>
          </a:p>
          <a:p>
            <a:pPr marL="342900" indent="-342900">
              <a:lnSpc>
                <a:spcPct val="150000"/>
              </a:lnSpc>
              <a:buFont typeface="Arial,Sans-Serif"/>
              <a:buChar char="•"/>
            </a:pPr>
            <a:r>
              <a:rPr lang="en-US">
                <a:cs typeface="Times New Roman"/>
              </a:rPr>
              <a:t>Address multicollinearity issues in the dataset by implementing appropriate methods to manage and control the impact of highly correlated predictor variables</a:t>
            </a:r>
          </a:p>
          <a:p>
            <a:pPr marL="342900" indent="-342900">
              <a:buFont typeface="Arial,Sans-Serif"/>
              <a:buChar char="•"/>
            </a:pPr>
            <a:endParaRPr lang="en-US">
              <a:cs typeface="Times New Roman"/>
            </a:endParaRPr>
          </a:p>
        </p:txBody>
      </p:sp>
    </p:spTree>
    <p:extLst>
      <p:ext uri="{BB962C8B-B14F-4D97-AF65-F5344CB8AC3E}">
        <p14:creationId xmlns:p14="http://schemas.microsoft.com/office/powerpoint/2010/main" val="1655033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41559-400E-BC49-812A-235ACADBAE90}"/>
              </a:ext>
            </a:extLst>
          </p:cNvPr>
          <p:cNvSpPr>
            <a:spLocks noGrp="1"/>
          </p:cNvSpPr>
          <p:nvPr>
            <p:ph type="ctrTitle"/>
          </p:nvPr>
        </p:nvSpPr>
        <p:spPr>
          <a:xfrm>
            <a:off x="3861955" y="553546"/>
            <a:ext cx="4805543" cy="864092"/>
          </a:xfrm>
        </p:spPr>
        <p:txBody>
          <a:bodyPr lIns="91440" tIns="45720" rIns="91440" bIns="45720" anchor="b"/>
          <a:lstStyle/>
          <a:p>
            <a:r>
              <a:rPr lang="en-IN" sz="4000" i="0">
                <a:effectLst/>
                <a:latin typeface="+mn-lt"/>
              </a:rPr>
              <a:t>Pipeline of Project</a:t>
            </a:r>
            <a:endParaRPr lang="en-US" sz="4000">
              <a:latin typeface="+mn-lt"/>
            </a:endParaRPr>
          </a:p>
        </p:txBody>
      </p:sp>
      <p:graphicFrame>
        <p:nvGraphicFramePr>
          <p:cNvPr id="4" name="Content Placeholder 3">
            <a:extLst>
              <a:ext uri="{FF2B5EF4-FFF2-40B4-BE49-F238E27FC236}">
                <a16:creationId xmlns:a16="http://schemas.microsoft.com/office/drawing/2014/main" id="{E664BDE2-986B-7BD8-7548-547B11A76410}"/>
              </a:ext>
            </a:extLst>
          </p:cNvPr>
          <p:cNvGraphicFramePr>
            <a:graphicFrameLocks noGrp="1"/>
          </p:cNvGraphicFramePr>
          <p:nvPr>
            <p:extLst>
              <p:ext uri="{D42A27DB-BD31-4B8C-83A1-F6EECF244321}">
                <p14:modId xmlns:p14="http://schemas.microsoft.com/office/powerpoint/2010/main" val="3925086074"/>
              </p:ext>
            </p:extLst>
          </p:nvPr>
        </p:nvGraphicFramePr>
        <p:xfrm>
          <a:off x="1066800" y="1417638"/>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4111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A91D0-E2AA-4084-F612-3EA0EAB625BF}"/>
              </a:ext>
            </a:extLst>
          </p:cNvPr>
          <p:cNvSpPr>
            <a:spLocks noGrp="1"/>
          </p:cNvSpPr>
          <p:nvPr>
            <p:ph type="ctrTitle"/>
          </p:nvPr>
        </p:nvSpPr>
        <p:spPr/>
        <p:txBody>
          <a:bodyPr/>
          <a:lstStyle/>
          <a:p>
            <a:r>
              <a:rPr lang="en-IN">
                <a:latin typeface="+mn-lt"/>
              </a:rPr>
              <a:t>Ridge Regression</a:t>
            </a:r>
            <a:endParaRPr lang="en-US"/>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E0B6F4FF-E95C-5155-F5CD-BE24DD7157A8}"/>
                  </a:ext>
                </a:extLst>
              </p:cNvPr>
              <p:cNvSpPr>
                <a:spLocks noGrp="1"/>
              </p:cNvSpPr>
              <p:nvPr>
                <p:ph type="subTitle" idx="1"/>
              </p:nvPr>
            </p:nvSpPr>
            <p:spPr>
              <a:xfrm>
                <a:off x="1357746" y="1531618"/>
                <a:ext cx="9144000" cy="4596031"/>
              </a:xfrm>
            </p:spPr>
            <p:txBody>
              <a:bodyPr/>
              <a:lstStyle/>
              <a:p>
                <a:pPr marL="285750" indent="-285750">
                  <a:lnSpc>
                    <a:spcPct val="100000"/>
                  </a:lnSpc>
                  <a:spcBef>
                    <a:spcPts val="500"/>
                  </a:spcBef>
                  <a:spcAft>
                    <a:spcPts val="0"/>
                  </a:spcAft>
                  <a:buClrTx/>
                  <a:buSzPts val="1900"/>
                  <a:buFont typeface="Arial"/>
                  <a:buChar char="•"/>
                </a:pPr>
                <a:r>
                  <a:rPr lang="en-US">
                    <a:cs typeface="Times New Roman" panose="02020603050405020304"/>
                  </a:rPr>
                  <a:t>Ridge Regression is a regularization technique used in linear regression models</a:t>
                </a:r>
              </a:p>
              <a:p>
                <a:pPr marL="285750" indent="-285750">
                  <a:lnSpc>
                    <a:spcPct val="150000"/>
                  </a:lnSpc>
                  <a:spcBef>
                    <a:spcPts val="500"/>
                  </a:spcBef>
                  <a:buSzPts val="1900"/>
                  <a:buFont typeface="Arial"/>
                  <a:buChar char="•"/>
                </a:pP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a:latin typeface="Cambria Math" panose="02040503050406030204" pitchFamily="18" charset="0"/>
                              </a:rPr>
                              <m:t>𝛽</m:t>
                            </m:r>
                          </m:e>
                          <m:sub>
                            <m:r>
                              <a:rPr lang="en-US">
                                <a:latin typeface="Cambria Math" panose="02040503050406030204" pitchFamily="18" charset="0"/>
                              </a:rPr>
                              <m:t>𝑅</m:t>
                            </m:r>
                          </m:sub>
                        </m:sSub>
                      </m:e>
                    </m:acc>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a:latin typeface="Cambria Math" panose="02040503050406030204" pitchFamily="18" charset="0"/>
                                  </a:rPr>
                                  <m:t>𝐗</m:t>
                                </m:r>
                              </m:e>
                              <m:sup>
                                <m:r>
                                  <a:rPr lang="en-US">
                                    <a:latin typeface="Cambria Math" panose="02040503050406030204" pitchFamily="18" charset="0"/>
                                  </a:rPr>
                                  <m:t>⊤</m:t>
                                </m:r>
                              </m:sup>
                            </m:sSup>
                            <m:r>
                              <a:rPr lang="en-US">
                                <a:latin typeface="Cambria Math" panose="02040503050406030204" pitchFamily="18" charset="0"/>
                              </a:rPr>
                              <m:t>𝐗</m:t>
                            </m:r>
                            <m:r>
                              <a:rPr lang="en-US">
                                <a:latin typeface="Cambria Math" panose="02040503050406030204" pitchFamily="18" charset="0"/>
                              </a:rPr>
                              <m:t>+</m:t>
                            </m:r>
                            <m:r>
                              <a:rPr lang="en-US">
                                <a:latin typeface="Cambria Math" panose="02040503050406030204" pitchFamily="18" charset="0"/>
                              </a:rPr>
                              <m:t>𝜆</m:t>
                            </m:r>
                            <m:r>
                              <a:rPr lang="en-US">
                                <a:latin typeface="Cambria Math" panose="02040503050406030204" pitchFamily="18" charset="0"/>
                              </a:rPr>
                              <m:t>𝐈</m:t>
                            </m:r>
                          </m:e>
                        </m:d>
                      </m:e>
                      <m:sup>
                        <m:r>
                          <a:rPr lang="en-US">
                            <a:latin typeface="Cambria Math" panose="02040503050406030204" pitchFamily="18" charset="0"/>
                          </a:rPr>
                          <m:t>−1</m:t>
                        </m:r>
                      </m:sup>
                    </m:sSup>
                    <m:sSup>
                      <m:sSupPr>
                        <m:ctrlPr>
                          <a:rPr lang="en-US" i="1">
                            <a:latin typeface="Cambria Math" panose="02040503050406030204" pitchFamily="18" charset="0"/>
                          </a:rPr>
                        </m:ctrlPr>
                      </m:sSupPr>
                      <m:e>
                        <m:r>
                          <a:rPr lang="en-US">
                            <a:latin typeface="Cambria Math" panose="02040503050406030204" pitchFamily="18" charset="0"/>
                          </a:rPr>
                          <m:t>𝐗</m:t>
                        </m:r>
                      </m:e>
                      <m:sup>
                        <m:r>
                          <a:rPr lang="en-US">
                            <a:latin typeface="Cambria Math" panose="02040503050406030204" pitchFamily="18" charset="0"/>
                          </a:rPr>
                          <m:t>⊤</m:t>
                        </m:r>
                      </m:sup>
                    </m:sSup>
                    <m:r>
                      <a:rPr lang="en-US">
                        <a:latin typeface="Cambria Math" panose="02040503050406030204" pitchFamily="18" charset="0"/>
                      </a:rPr>
                      <m:t>𝑦</m:t>
                    </m:r>
                  </m:oMath>
                </a14:m>
                <a:endParaRPr lang="en-US">
                  <a:cs typeface="Times New Roman" panose="02020603050405020304"/>
                </a:endParaRPr>
              </a:p>
              <a:p>
                <a:pPr marL="285750" indent="-285750">
                  <a:lnSpc>
                    <a:spcPct val="150000"/>
                  </a:lnSpc>
                  <a:spcBef>
                    <a:spcPts val="500"/>
                  </a:spcBef>
                  <a:spcAft>
                    <a:spcPts val="0"/>
                  </a:spcAft>
                  <a:buClrTx/>
                  <a:buSzPts val="1900"/>
                  <a:buFont typeface="Arial"/>
                  <a:buChar char="•"/>
                </a:pPr>
                <a14:m>
                  <m:oMath xmlns:m="http://schemas.openxmlformats.org/officeDocument/2006/math">
                    <m:limLow>
                      <m:limLowPr>
                        <m:ctrlPr>
                          <a:rPr lang="en-IN" i="1">
                            <a:latin typeface="Cambria Math" panose="02040503050406030204" pitchFamily="18" charset="0"/>
                          </a:rPr>
                        </m:ctrlPr>
                      </m:limLowPr>
                      <m:e>
                        <m:r>
                          <m:rPr>
                            <m:sty m:val="p"/>
                          </m:rPr>
                          <a:rPr lang="en-IN">
                            <a:latin typeface="Cambria Math" panose="02040503050406030204" pitchFamily="18" charset="0"/>
                          </a:rPr>
                          <m:t>min</m:t>
                        </m:r>
                      </m:e>
                      <m:lim>
                        <m:r>
                          <a:rPr lang="en-IN">
                            <a:latin typeface="Cambria Math" panose="02040503050406030204" pitchFamily="18" charset="0"/>
                          </a:rPr>
                          <m:t>𝛽</m:t>
                        </m:r>
                      </m:lim>
                    </m:limLow>
                    <m:sSup>
                      <m:sSupPr>
                        <m:ctrlPr>
                          <a:rPr lang="en-IN" i="1">
                            <a:latin typeface="Cambria Math" panose="02040503050406030204" pitchFamily="18" charset="0"/>
                          </a:rPr>
                        </m:ctrlPr>
                      </m:sSupPr>
                      <m:e>
                        <m:d>
                          <m:dPr>
                            <m:ctrlPr>
                              <a:rPr lang="en-IN" i="1">
                                <a:latin typeface="Cambria Math" panose="02040503050406030204" pitchFamily="18" charset="0"/>
                              </a:rPr>
                            </m:ctrlPr>
                          </m:dPr>
                          <m:e>
                            <m:r>
                              <a:rPr lang="en-IN">
                                <a:latin typeface="Cambria Math" panose="02040503050406030204" pitchFamily="18" charset="0"/>
                              </a:rPr>
                              <m:t>𝒚</m:t>
                            </m:r>
                            <m:r>
                              <a:rPr lang="en-IN">
                                <a:latin typeface="Cambria Math" panose="02040503050406030204" pitchFamily="18" charset="0"/>
                              </a:rPr>
                              <m:t>−</m:t>
                            </m:r>
                            <m:r>
                              <a:rPr lang="en-IN">
                                <a:latin typeface="Cambria Math" panose="02040503050406030204" pitchFamily="18" charset="0"/>
                              </a:rPr>
                              <m:t>𝐗</m:t>
                            </m:r>
                            <m:r>
                              <a:rPr lang="en-IN" b="1" i="1">
                                <a:latin typeface="Cambria Math" panose="02040503050406030204" pitchFamily="18" charset="0"/>
                              </a:rPr>
                              <m:t>𝜷</m:t>
                            </m:r>
                          </m:e>
                        </m:d>
                      </m:e>
                      <m:sup>
                        <m:r>
                          <m:rPr>
                            <m:sty m:val="p"/>
                          </m:rPr>
                          <a:rPr lang="en-IN">
                            <a:latin typeface="Cambria Math" panose="02040503050406030204" pitchFamily="18" charset="0"/>
                          </a:rPr>
                          <m:t>T</m:t>
                        </m:r>
                      </m:sup>
                    </m:sSup>
                    <m:d>
                      <m:dPr>
                        <m:ctrlPr>
                          <a:rPr lang="en-IN" i="1">
                            <a:latin typeface="Cambria Math" panose="02040503050406030204" pitchFamily="18" charset="0"/>
                          </a:rPr>
                        </m:ctrlPr>
                      </m:dPr>
                      <m:e>
                        <m:r>
                          <a:rPr lang="en-IN">
                            <a:latin typeface="Cambria Math" panose="02040503050406030204" pitchFamily="18" charset="0"/>
                          </a:rPr>
                          <m:t>𝒚</m:t>
                        </m:r>
                        <m:r>
                          <a:rPr lang="en-IN">
                            <a:latin typeface="Cambria Math" panose="02040503050406030204" pitchFamily="18" charset="0"/>
                          </a:rPr>
                          <m:t>−</m:t>
                        </m:r>
                        <m:r>
                          <a:rPr lang="en-IN">
                            <a:latin typeface="Cambria Math" panose="02040503050406030204" pitchFamily="18" charset="0"/>
                          </a:rPr>
                          <m:t>𝐗</m:t>
                        </m:r>
                        <m:r>
                          <a:rPr lang="en-IN" b="1" i="1">
                            <a:latin typeface="Cambria Math" panose="02040503050406030204" pitchFamily="18" charset="0"/>
                          </a:rPr>
                          <m:t>𝜷</m:t>
                        </m:r>
                      </m:e>
                    </m:d>
                    <m:r>
                      <a:rPr lang="en-IN">
                        <a:latin typeface="Cambria Math" panose="02040503050406030204" pitchFamily="18" charset="0"/>
                      </a:rPr>
                      <m:t>+</m:t>
                    </m:r>
                    <m:r>
                      <a:rPr lang="en-IN">
                        <a:latin typeface="Cambria Math" panose="02040503050406030204" pitchFamily="18" charset="0"/>
                      </a:rPr>
                      <m:t>𝜆</m:t>
                    </m:r>
                    <m:sSubSup>
                      <m:sSubSupPr>
                        <m:ctrlPr>
                          <a:rPr lang="en-IN" b="0" i="1" smtClean="0">
                            <a:latin typeface="Cambria Math" panose="02040503050406030204" pitchFamily="18" charset="0"/>
                          </a:rPr>
                        </m:ctrlPr>
                      </m:sSub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1" i="1" smtClean="0">
                                    <a:latin typeface="Cambria Math" panose="02040503050406030204" pitchFamily="18" charset="0"/>
                                  </a:rPr>
                                  <m:t>𝜷</m:t>
                                </m:r>
                              </m:e>
                            </m:d>
                          </m:e>
                        </m:d>
                      </m:e>
                      <m:sub>
                        <m:r>
                          <a:rPr lang="en-IN" b="0" i="1" smtClean="0">
                            <a:latin typeface="Cambria Math" panose="02040503050406030204" pitchFamily="18" charset="0"/>
                          </a:rPr>
                          <m:t>2</m:t>
                        </m:r>
                      </m:sub>
                      <m:sup>
                        <m:r>
                          <a:rPr lang="en-IN" b="0" i="1" smtClean="0">
                            <a:latin typeface="Cambria Math" panose="02040503050406030204" pitchFamily="18" charset="0"/>
                          </a:rPr>
                          <m:t>2</m:t>
                        </m:r>
                      </m:sup>
                    </m:sSubSup>
                  </m:oMath>
                </a14:m>
                <a:endParaRPr lang="en-US">
                  <a:cs typeface="Times New Roman" panose="02020603050405020304"/>
                </a:endParaRPr>
              </a:p>
              <a:p>
                <a:pPr marL="285750" indent="-285750">
                  <a:lnSpc>
                    <a:spcPct val="150000"/>
                  </a:lnSpc>
                  <a:spcBef>
                    <a:spcPts val="500"/>
                  </a:spcBef>
                  <a:spcAft>
                    <a:spcPts val="0"/>
                  </a:spcAft>
                  <a:buClrTx/>
                  <a:buSzPts val="1900"/>
                  <a:buFont typeface="Arial"/>
                  <a:buChar char="•"/>
                </a:pPr>
                <a:r>
                  <a:rPr lang="en-US">
                    <a:cs typeface="Times New Roman" panose="02020603050405020304"/>
                  </a:rPr>
                  <a:t>Regularization parameter (λ) controls penalty applied to coefficients</a:t>
                </a:r>
              </a:p>
              <a:p>
                <a:pPr marL="285750" indent="-285750">
                  <a:lnSpc>
                    <a:spcPct val="150000"/>
                  </a:lnSpc>
                  <a:spcBef>
                    <a:spcPts val="500"/>
                  </a:spcBef>
                  <a:spcAft>
                    <a:spcPts val="0"/>
                  </a:spcAft>
                  <a:buClrTx/>
                  <a:buSzPts val="1900"/>
                  <a:buFont typeface="Arial"/>
                  <a:buChar char="•"/>
                </a:pPr>
                <a:r>
                  <a:rPr lang="en-US">
                    <a:cs typeface="Times New Roman" panose="02020603050405020304"/>
                  </a:rPr>
                  <a:t>Cross-validation finds optimal λ for best model performance</a:t>
                </a:r>
                <a:endParaRPr lang="en-IN">
                  <a:cs typeface="Times New Roman" panose="02020603050405020304"/>
                </a:endParaRPr>
              </a:p>
              <a:p>
                <a:endParaRPr lang="en-US"/>
              </a:p>
            </p:txBody>
          </p:sp>
        </mc:Choice>
        <mc:Fallback xmlns="">
          <p:sp>
            <p:nvSpPr>
              <p:cNvPr id="3" name="Subtitle 2">
                <a:extLst>
                  <a:ext uri="{FF2B5EF4-FFF2-40B4-BE49-F238E27FC236}">
                    <a16:creationId xmlns:a16="http://schemas.microsoft.com/office/drawing/2014/main" id="{E0B6F4FF-E95C-5155-F5CD-BE24DD7157A8}"/>
                  </a:ext>
                </a:extLst>
              </p:cNvPr>
              <p:cNvSpPr>
                <a:spLocks noGrp="1" noRot="1" noChangeAspect="1" noMove="1" noResize="1" noEditPoints="1" noAdjustHandles="1" noChangeArrowheads="1" noChangeShapeType="1" noTextEdit="1"/>
              </p:cNvSpPr>
              <p:nvPr>
                <p:ph type="subTitle" idx="1"/>
              </p:nvPr>
            </p:nvSpPr>
            <p:spPr>
              <a:xfrm>
                <a:off x="1357746" y="1531618"/>
                <a:ext cx="9144000" cy="4596031"/>
              </a:xfrm>
              <a:blipFill>
                <a:blip r:embed="rId3"/>
                <a:stretch>
                  <a:fillRect l="-533" t="-1061"/>
                </a:stretch>
              </a:blipFill>
            </p:spPr>
            <p:txBody>
              <a:bodyPr/>
              <a:lstStyle/>
              <a:p>
                <a:r>
                  <a:rPr lang="en-US">
                    <a:noFill/>
                  </a:rPr>
                  <a:t> </a:t>
                </a:r>
              </a:p>
            </p:txBody>
          </p:sp>
        </mc:Fallback>
      </mc:AlternateContent>
    </p:spTree>
    <p:extLst>
      <p:ext uri="{BB962C8B-B14F-4D97-AF65-F5344CB8AC3E}">
        <p14:creationId xmlns:p14="http://schemas.microsoft.com/office/powerpoint/2010/main" val="42152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8B5AA-4849-A935-7651-55916E4185AB}"/>
              </a:ext>
            </a:extLst>
          </p:cNvPr>
          <p:cNvSpPr>
            <a:spLocks noGrp="1"/>
          </p:cNvSpPr>
          <p:nvPr>
            <p:ph type="ctrTitle"/>
          </p:nvPr>
        </p:nvSpPr>
        <p:spPr/>
        <p:txBody>
          <a:bodyPr lIns="91440" tIns="45720" rIns="91440" bIns="45720" anchor="b"/>
          <a:lstStyle/>
          <a:p>
            <a:r>
              <a:rPr lang="en-US">
                <a:latin typeface="+mn-lt"/>
                <a:ea typeface="Calibri"/>
                <a:cs typeface="Calibri Light"/>
              </a:rPr>
              <a:t>Why Ridge?</a:t>
            </a:r>
            <a:endParaRPr lang="en-US">
              <a:latin typeface="+mn-lt"/>
              <a:ea typeface="Calibri"/>
              <a:cs typeface="Times New Roman"/>
            </a:endParaRPr>
          </a:p>
        </p:txBody>
      </p:sp>
      <p:pic>
        <p:nvPicPr>
          <p:cNvPr id="1259" name="Picture 1258">
            <a:extLst>
              <a:ext uri="{FF2B5EF4-FFF2-40B4-BE49-F238E27FC236}">
                <a16:creationId xmlns:a16="http://schemas.microsoft.com/office/drawing/2014/main" id="{DB676A5A-3E28-B159-5FB6-E35C8A71E6D5}"/>
              </a:ext>
            </a:extLst>
          </p:cNvPr>
          <p:cNvPicPr>
            <a:picLocks noChangeAspect="1"/>
          </p:cNvPicPr>
          <p:nvPr/>
        </p:nvPicPr>
        <p:blipFill>
          <a:blip r:embed="rId3"/>
          <a:srcRect l="20261" r="20261"/>
          <a:stretch/>
        </p:blipFill>
        <p:spPr>
          <a:xfrm>
            <a:off x="4809083" y="355108"/>
            <a:ext cx="7382917" cy="6413337"/>
          </a:xfrm>
          <a:prstGeom prst="rect">
            <a:avLst/>
          </a:prstGeom>
        </p:spPr>
      </p:pic>
      <p:sp>
        <p:nvSpPr>
          <p:cNvPr id="4" name="TextBox 3">
            <a:extLst>
              <a:ext uri="{FF2B5EF4-FFF2-40B4-BE49-F238E27FC236}">
                <a16:creationId xmlns:a16="http://schemas.microsoft.com/office/drawing/2014/main" id="{46847D10-5469-9598-5488-81B588F232FF}"/>
              </a:ext>
            </a:extLst>
          </p:cNvPr>
          <p:cNvSpPr txBox="1"/>
          <p:nvPr/>
        </p:nvSpPr>
        <p:spPr>
          <a:xfrm>
            <a:off x="1409413" y="1615669"/>
            <a:ext cx="619912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sz="2400">
                <a:cs typeface="Times New Roman" panose="02020603050405020304"/>
              </a:rPr>
              <a:t>Reduces impact of multicollinearity on model</a:t>
            </a:r>
          </a:p>
          <a:p>
            <a:pPr marL="285750" indent="-285750">
              <a:lnSpc>
                <a:spcPct val="150000"/>
              </a:lnSpc>
              <a:buFont typeface="Arial"/>
              <a:buChar char="•"/>
            </a:pPr>
            <a:r>
              <a:rPr lang="en-US" sz="2400">
                <a:cs typeface="Times New Roman" panose="02020603050405020304"/>
              </a:rPr>
              <a:t>Prevents over-fitting</a:t>
            </a:r>
          </a:p>
          <a:p>
            <a:pPr marL="285750" indent="-285750">
              <a:buFont typeface="Arial"/>
              <a:buChar char="•"/>
            </a:pPr>
            <a:endParaRPr lang="en-US" sz="2400">
              <a:cs typeface="Times New Roman" panose="02020603050405020304"/>
            </a:endParaRPr>
          </a:p>
          <a:p>
            <a:pPr marL="285750" indent="-285750">
              <a:buFont typeface="Arial"/>
              <a:buChar char="•"/>
            </a:pPr>
            <a:endParaRPr lang="en-US" sz="2400">
              <a:cs typeface="Times New Roman" panose="02020603050405020304"/>
            </a:endParaRPr>
          </a:p>
          <a:p>
            <a:pPr marL="285750" indent="-285750">
              <a:buFont typeface="Arial"/>
              <a:buChar char="•"/>
            </a:pPr>
            <a:endParaRPr lang="en-US" sz="2400">
              <a:cs typeface="Times New Roman" panose="02020603050405020304"/>
            </a:endParaRPr>
          </a:p>
        </p:txBody>
      </p:sp>
    </p:spTree>
    <p:extLst>
      <p:ext uri="{BB962C8B-B14F-4D97-AF65-F5344CB8AC3E}">
        <p14:creationId xmlns:p14="http://schemas.microsoft.com/office/powerpoint/2010/main" val="661802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41559-400E-BC49-812A-235ACADBAE90}"/>
              </a:ext>
            </a:extLst>
          </p:cNvPr>
          <p:cNvSpPr>
            <a:spLocks noGrp="1"/>
          </p:cNvSpPr>
          <p:nvPr>
            <p:ph type="ctrTitle"/>
          </p:nvPr>
        </p:nvSpPr>
        <p:spPr>
          <a:xfrm>
            <a:off x="3861955" y="553546"/>
            <a:ext cx="4762500" cy="864092"/>
          </a:xfrm>
        </p:spPr>
        <p:txBody>
          <a:bodyPr lIns="91440" tIns="45720" rIns="91440" bIns="45720" anchor="b"/>
          <a:lstStyle/>
          <a:p>
            <a:r>
              <a:rPr lang="en-IN" sz="4000" i="0">
                <a:effectLst/>
                <a:latin typeface="+mn-lt"/>
              </a:rPr>
              <a:t>Pipeline of Project</a:t>
            </a:r>
            <a:endParaRPr lang="en-US" sz="4000">
              <a:latin typeface="+mn-lt"/>
            </a:endParaRPr>
          </a:p>
        </p:txBody>
      </p:sp>
      <p:graphicFrame>
        <p:nvGraphicFramePr>
          <p:cNvPr id="4" name="Content Placeholder 3">
            <a:extLst>
              <a:ext uri="{FF2B5EF4-FFF2-40B4-BE49-F238E27FC236}">
                <a16:creationId xmlns:a16="http://schemas.microsoft.com/office/drawing/2014/main" id="{E664BDE2-986B-7BD8-7548-547B11A76410}"/>
              </a:ext>
            </a:extLst>
          </p:cNvPr>
          <p:cNvGraphicFramePr>
            <a:graphicFrameLocks noGrp="1"/>
          </p:cNvGraphicFramePr>
          <p:nvPr>
            <p:extLst>
              <p:ext uri="{D42A27DB-BD31-4B8C-83A1-F6EECF244321}">
                <p14:modId xmlns:p14="http://schemas.microsoft.com/office/powerpoint/2010/main" val="29275428"/>
              </p:ext>
            </p:extLst>
          </p:nvPr>
        </p:nvGraphicFramePr>
        <p:xfrm>
          <a:off x="1066800" y="1417638"/>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2069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0CF47-3F23-EA8B-746D-1C6AA6CA7329}"/>
              </a:ext>
            </a:extLst>
          </p:cNvPr>
          <p:cNvSpPr>
            <a:spLocks noGrp="1"/>
          </p:cNvSpPr>
          <p:nvPr>
            <p:ph type="ctrTitle"/>
          </p:nvPr>
        </p:nvSpPr>
        <p:spPr/>
        <p:txBody>
          <a:bodyPr vert="horz" lIns="91440" tIns="45720" rIns="91440" bIns="45720" rtlCol="0" anchor="t">
            <a:noAutofit/>
          </a:bodyPr>
          <a:lstStyle/>
          <a:p>
            <a:r>
              <a:rPr lang="en-US" sz="4000">
                <a:latin typeface="+mn-lt"/>
                <a:cs typeface="Calibri"/>
              </a:rPr>
              <a:t>RMSE of Feature Selection Methods</a:t>
            </a:r>
          </a:p>
        </p:txBody>
      </p:sp>
      <p:graphicFrame>
        <p:nvGraphicFramePr>
          <p:cNvPr id="3" name="!!Chart 2!!">
            <a:extLst>
              <a:ext uri="{FF2B5EF4-FFF2-40B4-BE49-F238E27FC236}">
                <a16:creationId xmlns:a16="http://schemas.microsoft.com/office/drawing/2014/main" id="{9CE5E8A7-2A35-CB50-9F49-EC229CAFA212}"/>
              </a:ext>
            </a:extLst>
          </p:cNvPr>
          <p:cNvGraphicFramePr/>
          <p:nvPr>
            <p:extLst>
              <p:ext uri="{D42A27DB-BD31-4B8C-83A1-F6EECF244321}">
                <p14:modId xmlns:p14="http://schemas.microsoft.com/office/powerpoint/2010/main" val="3848086225"/>
              </p:ext>
            </p:extLst>
          </p:nvPr>
        </p:nvGraphicFramePr>
        <p:xfrm>
          <a:off x="2317300" y="1344313"/>
          <a:ext cx="7557399" cy="477822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88923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0CF47-3F23-EA8B-746D-1C6AA6CA7329}"/>
              </a:ext>
            </a:extLst>
          </p:cNvPr>
          <p:cNvSpPr>
            <a:spLocks noGrp="1"/>
          </p:cNvSpPr>
          <p:nvPr>
            <p:ph type="ctrTitle"/>
          </p:nvPr>
        </p:nvSpPr>
        <p:spPr/>
        <p:txBody>
          <a:bodyPr vert="horz" lIns="91440" tIns="45720" rIns="91440" bIns="45720" rtlCol="0" anchor="t">
            <a:noAutofit/>
          </a:bodyPr>
          <a:lstStyle/>
          <a:p>
            <a:r>
              <a:rPr lang="en-US" sz="4000">
                <a:latin typeface="+mn-lt"/>
                <a:cs typeface="Calibri"/>
              </a:rPr>
              <a:t>RMSE of Feature Selection Methods</a:t>
            </a:r>
          </a:p>
        </p:txBody>
      </p:sp>
      <p:sp>
        <p:nvSpPr>
          <p:cNvPr id="4" name="Arrow: Up 3">
            <a:extLst>
              <a:ext uri="{FF2B5EF4-FFF2-40B4-BE49-F238E27FC236}">
                <a16:creationId xmlns:a16="http://schemas.microsoft.com/office/drawing/2014/main" id="{487EB506-A7D1-172B-6308-0F3343FDE0E5}"/>
              </a:ext>
            </a:extLst>
          </p:cNvPr>
          <p:cNvSpPr/>
          <p:nvPr/>
        </p:nvSpPr>
        <p:spPr>
          <a:xfrm>
            <a:off x="5605213" y="6065867"/>
            <a:ext cx="311084" cy="791851"/>
          </a:xfrm>
          <a:prstGeom prst="upArrow">
            <a:avLst/>
          </a:prstGeom>
          <a:solidFill>
            <a:srgbClr val="FFCB05"/>
          </a:solidFill>
          <a:ln>
            <a:solidFill>
              <a:srgbClr val="0027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5" name="!!Chart 2!!">
            <a:extLst>
              <a:ext uri="{FF2B5EF4-FFF2-40B4-BE49-F238E27FC236}">
                <a16:creationId xmlns:a16="http://schemas.microsoft.com/office/drawing/2014/main" id="{87B9A33F-B376-109D-C34F-2C785F7EF185}"/>
              </a:ext>
            </a:extLst>
          </p:cNvPr>
          <p:cNvGraphicFramePr/>
          <p:nvPr>
            <p:extLst>
              <p:ext uri="{D42A27DB-BD31-4B8C-83A1-F6EECF244321}">
                <p14:modId xmlns:p14="http://schemas.microsoft.com/office/powerpoint/2010/main" val="2967577725"/>
              </p:ext>
            </p:extLst>
          </p:nvPr>
        </p:nvGraphicFramePr>
        <p:xfrm>
          <a:off x="2317300" y="1344313"/>
          <a:ext cx="7557399" cy="477822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16240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0CF47-3F23-EA8B-746D-1C6AA6CA7329}"/>
              </a:ext>
            </a:extLst>
          </p:cNvPr>
          <p:cNvSpPr>
            <a:spLocks noGrp="1"/>
          </p:cNvSpPr>
          <p:nvPr>
            <p:ph type="ctrTitle"/>
          </p:nvPr>
        </p:nvSpPr>
        <p:spPr/>
        <p:txBody>
          <a:bodyPr vert="horz" lIns="91440" tIns="45720" rIns="91440" bIns="45720" rtlCol="0" anchor="t">
            <a:noAutofit/>
          </a:bodyPr>
          <a:lstStyle/>
          <a:p>
            <a:r>
              <a:rPr lang="en-US" sz="4000">
                <a:latin typeface="+mn-lt"/>
                <a:cs typeface="Calibri"/>
              </a:rPr>
              <a:t>RMSE of Feature Selection Methods</a:t>
            </a:r>
          </a:p>
        </p:txBody>
      </p:sp>
      <p:sp>
        <p:nvSpPr>
          <p:cNvPr id="4" name="Arrow: Up 3">
            <a:extLst>
              <a:ext uri="{FF2B5EF4-FFF2-40B4-BE49-F238E27FC236}">
                <a16:creationId xmlns:a16="http://schemas.microsoft.com/office/drawing/2014/main" id="{487EB506-A7D1-172B-6308-0F3343FDE0E5}"/>
              </a:ext>
            </a:extLst>
          </p:cNvPr>
          <p:cNvSpPr/>
          <p:nvPr/>
        </p:nvSpPr>
        <p:spPr>
          <a:xfrm>
            <a:off x="3644440" y="6065867"/>
            <a:ext cx="311084" cy="791851"/>
          </a:xfrm>
          <a:prstGeom prst="upArrow">
            <a:avLst/>
          </a:prstGeom>
          <a:solidFill>
            <a:srgbClr val="FFCB05"/>
          </a:solidFill>
          <a:ln>
            <a:solidFill>
              <a:srgbClr val="0027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5" name="!!Chart 2!!">
            <a:extLst>
              <a:ext uri="{FF2B5EF4-FFF2-40B4-BE49-F238E27FC236}">
                <a16:creationId xmlns:a16="http://schemas.microsoft.com/office/drawing/2014/main" id="{87B9A33F-B376-109D-C34F-2C785F7EF185}"/>
              </a:ext>
            </a:extLst>
          </p:cNvPr>
          <p:cNvGraphicFramePr/>
          <p:nvPr>
            <p:extLst>
              <p:ext uri="{D42A27DB-BD31-4B8C-83A1-F6EECF244321}">
                <p14:modId xmlns:p14="http://schemas.microsoft.com/office/powerpoint/2010/main" val="1870674536"/>
              </p:ext>
            </p:extLst>
          </p:nvPr>
        </p:nvGraphicFramePr>
        <p:xfrm>
          <a:off x="2317300" y="1344313"/>
          <a:ext cx="7557399" cy="477822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595572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0CF47-3F23-EA8B-746D-1C6AA6CA7329}"/>
              </a:ext>
            </a:extLst>
          </p:cNvPr>
          <p:cNvSpPr>
            <a:spLocks noGrp="1"/>
          </p:cNvSpPr>
          <p:nvPr>
            <p:ph type="ctrTitle"/>
          </p:nvPr>
        </p:nvSpPr>
        <p:spPr/>
        <p:txBody>
          <a:bodyPr vert="horz" lIns="91440" tIns="45720" rIns="91440" bIns="45720" rtlCol="0" anchor="t">
            <a:noAutofit/>
          </a:bodyPr>
          <a:lstStyle/>
          <a:p>
            <a:r>
              <a:rPr lang="en-US" sz="4000">
                <a:latin typeface="+mn-lt"/>
                <a:cs typeface="Calibri"/>
              </a:rPr>
              <a:t>RMSE of Feature Selection Methods</a:t>
            </a:r>
          </a:p>
        </p:txBody>
      </p:sp>
      <p:graphicFrame>
        <p:nvGraphicFramePr>
          <p:cNvPr id="3" name="!!Chart 2!!">
            <a:extLst>
              <a:ext uri="{FF2B5EF4-FFF2-40B4-BE49-F238E27FC236}">
                <a16:creationId xmlns:a16="http://schemas.microsoft.com/office/drawing/2014/main" id="{9CE5E8A7-2A35-CB50-9F49-EC229CAFA212}"/>
              </a:ext>
            </a:extLst>
          </p:cNvPr>
          <p:cNvGraphicFramePr/>
          <p:nvPr>
            <p:extLst>
              <p:ext uri="{D42A27DB-BD31-4B8C-83A1-F6EECF244321}">
                <p14:modId xmlns:p14="http://schemas.microsoft.com/office/powerpoint/2010/main" val="325625756"/>
              </p:ext>
            </p:extLst>
          </p:nvPr>
        </p:nvGraphicFramePr>
        <p:xfrm>
          <a:off x="1283424" y="1344313"/>
          <a:ext cx="9775596" cy="477822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C73CE1C9-875C-C5BE-98AC-6EDAFA7AA9D1}"/>
              </a:ext>
            </a:extLst>
          </p:cNvPr>
          <p:cNvSpPr txBox="1"/>
          <p:nvPr/>
        </p:nvSpPr>
        <p:spPr>
          <a:xfrm>
            <a:off x="1552281" y="1563839"/>
            <a:ext cx="482494" cy="307777"/>
          </a:xfrm>
          <a:prstGeom prst="rect">
            <a:avLst/>
          </a:prstGeom>
          <a:noFill/>
        </p:spPr>
        <p:txBody>
          <a:bodyPr wrap="square" rtlCol="0">
            <a:spAutoFit/>
          </a:bodyPr>
          <a:lstStyle/>
          <a:p>
            <a:pPr algn="ctr">
              <a:defRPr sz="1197" b="0" i="0" u="none" strike="noStrike" kern="1200" baseline="0">
                <a:solidFill>
                  <a:schemeClr val="tx1">
                    <a:lumMod val="65000"/>
                    <a:lumOff val="35000"/>
                  </a:schemeClr>
                </a:solidFill>
                <a:latin typeface="+mn-lt"/>
                <a:ea typeface="+mn-ea"/>
                <a:cs typeface="+mn-cs"/>
              </a:defRPr>
            </a:pPr>
            <a:r>
              <a:rPr lang="en-IN" sz="1400">
                <a:solidFill>
                  <a:schemeClr val="tx1">
                    <a:lumMod val="65000"/>
                    <a:lumOff val="35000"/>
                  </a:schemeClr>
                </a:solidFill>
              </a:rPr>
              <a:t>3.8</a:t>
            </a:r>
          </a:p>
        </p:txBody>
      </p:sp>
    </p:spTree>
    <p:extLst>
      <p:ext uri="{BB962C8B-B14F-4D97-AF65-F5344CB8AC3E}">
        <p14:creationId xmlns:p14="http://schemas.microsoft.com/office/powerpoint/2010/main" val="371382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60F0C-586E-C340-1DC2-DEB5C44A4AF4}"/>
              </a:ext>
            </a:extLst>
          </p:cNvPr>
          <p:cNvSpPr>
            <a:spLocks noGrp="1"/>
          </p:cNvSpPr>
          <p:nvPr>
            <p:ph type="ctrTitle"/>
          </p:nvPr>
        </p:nvSpPr>
        <p:spPr/>
        <p:txBody>
          <a:bodyPr/>
          <a:lstStyle/>
          <a:p>
            <a:r>
              <a:rPr lang="en-US">
                <a:latin typeface="+mn-lt"/>
                <a:cs typeface="Calibri Light"/>
              </a:rPr>
              <a:t>Limitations</a:t>
            </a:r>
            <a:endParaRPr lang="en-US">
              <a:latin typeface="+mn-lt"/>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592C33A-C165-CA30-3726-00FC6E624E13}"/>
                  </a:ext>
                </a:extLst>
              </p:cNvPr>
              <p:cNvSpPr txBox="1"/>
              <p:nvPr/>
            </p:nvSpPr>
            <p:spPr>
              <a:xfrm>
                <a:off x="1524000" y="1446067"/>
                <a:ext cx="6038626" cy="4379698"/>
              </a:xfrm>
              <a:prstGeom prst="rect">
                <a:avLst/>
              </a:prstGeom>
              <a:noFill/>
            </p:spPr>
            <p:txBody>
              <a:bodyPr wrap="square" lIns="91440" tIns="45720" rIns="91440" bIns="45720" rtlCol="0" anchor="t">
                <a:normAutofit lnSpcReduction="10000"/>
              </a:bodyPr>
              <a:lstStyle/>
              <a:p>
                <a:pPr marL="342900" indent="-342900">
                  <a:lnSpc>
                    <a:spcPct val="150000"/>
                  </a:lnSpc>
                  <a:buFont typeface="Arial" panose="020B0604020202020204" pitchFamily="34" charset="0"/>
                  <a:buChar char="•"/>
                </a:pPr>
                <a:r>
                  <a:rPr lang="en-US" dirty="0">
                    <a:cs typeface="Calibri"/>
                  </a:rPr>
                  <a:t>Feature selection methods only slightly out-performed mean</a:t>
                </a:r>
              </a:p>
              <a:p>
                <a:pPr marL="342900" indent="-342900">
                  <a:lnSpc>
                    <a:spcPct val="150000"/>
                  </a:lnSpc>
                  <a:buFont typeface="Arial" panose="020B0604020202020204" pitchFamily="34" charset="0"/>
                  <a:buChar char="•"/>
                </a:pPr>
                <a:r>
                  <a:rPr lang="en-US" dirty="0">
                    <a:cs typeface="Calibri"/>
                  </a:rPr>
                  <a:t>Small sample size</a:t>
                </a:r>
                <a:endParaRPr lang="en-US" dirty="0">
                  <a:cs typeface="Times New Roman"/>
                </a:endParaRPr>
              </a:p>
              <a:p>
                <a:pPr marL="800100" lvl="1" indent="-342900">
                  <a:lnSpc>
                    <a:spcPct val="150000"/>
                  </a:lnSpc>
                  <a:buFont typeface="Wingdings" panose="05000000000000000000" pitchFamily="2" charset="2"/>
                  <a:buChar char="v"/>
                </a:pPr>
                <a:r>
                  <a:rPr lang="en-US" dirty="0">
                    <a:cs typeface="Calibri"/>
                  </a:rPr>
                  <a:t>Seed dependence</a:t>
                </a:r>
              </a:p>
              <a:p>
                <a:pPr marL="342900" indent="-342900">
                  <a:lnSpc>
                    <a:spcPct val="150000"/>
                  </a:lnSpc>
                  <a:buFont typeface="Arial" panose="020B0604020202020204" pitchFamily="34" charset="0"/>
                  <a:buChar char="•"/>
                </a:pPr>
                <a:r>
                  <a:rPr lang="en-US" dirty="0">
                    <a:cs typeface="Calibri"/>
                  </a:rPr>
                  <a:t>High dimensional data</a:t>
                </a:r>
                <a:endParaRPr lang="en-US" dirty="0">
                  <a:cs typeface="Times New Roman" panose="02020603050405020304"/>
                </a:endParaRPr>
              </a:p>
              <a:p>
                <a:pPr marL="800100" lvl="1" indent="-342900">
                  <a:lnSpc>
                    <a:spcPct val="150000"/>
                  </a:lnSpc>
                  <a:buFont typeface="Wingdings" panose="05000000000000000000" pitchFamily="2" charset="2"/>
                  <a:buChar char="v"/>
                </a:pPr>
                <a14:m>
                  <m:oMath xmlns:m="http://schemas.openxmlformats.org/officeDocument/2006/math">
                    <m:r>
                      <a:rPr lang="en-IN" b="0" i="1" smtClean="0">
                        <a:latin typeface="Cambria Math" panose="02040503050406030204" pitchFamily="18" charset="0"/>
                        <a:cs typeface="Calibri"/>
                      </a:rPr>
                      <m:t>𝑝</m:t>
                    </m:r>
                    <m:r>
                      <a:rPr lang="en-IN" b="0" i="1" smtClean="0">
                        <a:latin typeface="Cambria Math" panose="02040503050406030204" pitchFamily="18" charset="0"/>
                        <a:cs typeface="Calibri"/>
                      </a:rPr>
                      <m:t>≫</m:t>
                    </m:r>
                    <m:r>
                      <a:rPr lang="en-IN" b="0" i="1" smtClean="0">
                        <a:latin typeface="Cambria Math" panose="02040503050406030204" pitchFamily="18" charset="0"/>
                        <a:cs typeface="Calibri"/>
                      </a:rPr>
                      <m:t>𝑛</m:t>
                    </m:r>
                  </m:oMath>
                </a14:m>
                <a:endParaRPr lang="en-US" dirty="0">
                  <a:cs typeface="Calibri"/>
                </a:endParaRPr>
              </a:p>
              <a:p>
                <a:pPr marL="342900" indent="-342900">
                  <a:lnSpc>
                    <a:spcPct val="150000"/>
                  </a:lnSpc>
                  <a:buFont typeface="Arial" panose="020B0604020202020204" pitchFamily="34" charset="0"/>
                  <a:buChar char="•"/>
                </a:pPr>
                <a:r>
                  <a:rPr lang="en-US" dirty="0">
                    <a:cs typeface="Calibri"/>
                  </a:rPr>
                  <a:t>Unable to address multicollinearity before feature selection</a:t>
                </a:r>
              </a:p>
              <a:p>
                <a:pPr marL="342900" indent="-342900">
                  <a:lnSpc>
                    <a:spcPct val="150000"/>
                  </a:lnSpc>
                  <a:buFont typeface="Arial" panose="020B0604020202020204" pitchFamily="34" charset="0"/>
                  <a:buChar char="•"/>
                </a:pPr>
                <a:r>
                  <a:rPr lang="en-US" dirty="0">
                    <a:cs typeface="Calibri"/>
                  </a:rPr>
                  <a:t>Computationally expensive methods</a:t>
                </a:r>
              </a:p>
              <a:p>
                <a:pPr marL="342900" indent="-342900">
                  <a:lnSpc>
                    <a:spcPct val="150000"/>
                  </a:lnSpc>
                  <a:buFont typeface="Arial" panose="020B0604020202020204" pitchFamily="34" charset="0"/>
                  <a:buChar char="•"/>
                </a:pPr>
                <a:r>
                  <a:rPr lang="en-US" dirty="0">
                    <a:cs typeface="Calibri"/>
                  </a:rPr>
                  <a:t>Limited information on disease severity/progression in patients</a:t>
                </a:r>
              </a:p>
              <a:p>
                <a:pPr marL="342900" indent="-342900">
                  <a:lnSpc>
                    <a:spcPct val="150000"/>
                  </a:lnSpc>
                  <a:buFont typeface="Arial" panose="020B0604020202020204" pitchFamily="34" charset="0"/>
                  <a:buChar char="•"/>
                </a:pPr>
                <a:r>
                  <a:rPr lang="en-US" dirty="0">
                    <a:cs typeface="Calibri"/>
                  </a:rPr>
                  <a:t>Short Timeline</a:t>
                </a:r>
              </a:p>
            </p:txBody>
          </p:sp>
        </mc:Choice>
        <mc:Fallback xmlns="">
          <p:sp>
            <p:nvSpPr>
              <p:cNvPr id="5" name="TextBox 4">
                <a:extLst>
                  <a:ext uri="{FF2B5EF4-FFF2-40B4-BE49-F238E27FC236}">
                    <a16:creationId xmlns:a16="http://schemas.microsoft.com/office/drawing/2014/main" id="{A592C33A-C165-CA30-3726-00FC6E624E13}"/>
                  </a:ext>
                </a:extLst>
              </p:cNvPr>
              <p:cNvSpPr txBox="1">
                <a:spLocks noRot="1" noChangeAspect="1" noMove="1" noResize="1" noEditPoints="1" noAdjustHandles="1" noChangeArrowheads="1" noChangeShapeType="1" noTextEdit="1"/>
              </p:cNvSpPr>
              <p:nvPr/>
            </p:nvSpPr>
            <p:spPr>
              <a:xfrm>
                <a:off x="1524000" y="1446067"/>
                <a:ext cx="6038626" cy="4379698"/>
              </a:xfrm>
              <a:prstGeom prst="rect">
                <a:avLst/>
              </a:prstGeom>
              <a:blipFill>
                <a:blip r:embed="rId3"/>
                <a:stretch>
                  <a:fillRect l="-605"/>
                </a:stretch>
              </a:blipFill>
            </p:spPr>
            <p:txBody>
              <a:bodyPr/>
              <a:lstStyle/>
              <a:p>
                <a:r>
                  <a:rPr lang="en-IN">
                    <a:noFill/>
                  </a:rPr>
                  <a:t> </a:t>
                </a:r>
              </a:p>
            </p:txBody>
          </p:sp>
        </mc:Fallback>
      </mc:AlternateContent>
      <p:pic>
        <p:nvPicPr>
          <p:cNvPr id="2050" name="Picture 2" descr="One Shot Learning and Other Strategies for Reducing Training Data -  DataScienceCentral.com">
            <a:extLst>
              <a:ext uri="{FF2B5EF4-FFF2-40B4-BE49-F238E27FC236}">
                <a16:creationId xmlns:a16="http://schemas.microsoft.com/office/drawing/2014/main" id="{85E30286-1C0F-8C6D-D30F-210DA6AE78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2626" y="2024702"/>
            <a:ext cx="4243176" cy="3182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3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60F0C-586E-C340-1DC2-DEB5C44A4AF4}"/>
              </a:ext>
            </a:extLst>
          </p:cNvPr>
          <p:cNvSpPr>
            <a:spLocks noGrp="1"/>
          </p:cNvSpPr>
          <p:nvPr>
            <p:ph type="ctrTitle"/>
          </p:nvPr>
        </p:nvSpPr>
        <p:spPr/>
        <p:txBody>
          <a:bodyPr/>
          <a:lstStyle/>
          <a:p>
            <a:r>
              <a:rPr lang="en-US">
                <a:latin typeface="+mn-lt"/>
                <a:cs typeface="Calibri Light"/>
              </a:rPr>
              <a:t>Key Takeaways</a:t>
            </a:r>
            <a:endParaRPr lang="en-US">
              <a:latin typeface="+mn-lt"/>
            </a:endParaRPr>
          </a:p>
        </p:txBody>
      </p:sp>
      <p:pic>
        <p:nvPicPr>
          <p:cNvPr id="8" name="Picture 7">
            <a:extLst>
              <a:ext uri="{FF2B5EF4-FFF2-40B4-BE49-F238E27FC236}">
                <a16:creationId xmlns:a16="http://schemas.microsoft.com/office/drawing/2014/main" id="{8E32F653-BAD5-98D9-F97E-C8EB3F8A886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442301" y="590464"/>
            <a:ext cx="1302250" cy="628735"/>
          </a:xfrm>
          <a:prstGeom prst="rect">
            <a:avLst/>
          </a:prstGeom>
        </p:spPr>
      </p:pic>
      <p:sp>
        <p:nvSpPr>
          <p:cNvPr id="5" name="TextBox 4">
            <a:extLst>
              <a:ext uri="{FF2B5EF4-FFF2-40B4-BE49-F238E27FC236}">
                <a16:creationId xmlns:a16="http://schemas.microsoft.com/office/drawing/2014/main" id="{BCC29F16-0EF5-83B7-24F9-F146FAA589C5}"/>
              </a:ext>
            </a:extLst>
          </p:cNvPr>
          <p:cNvSpPr txBox="1"/>
          <p:nvPr/>
        </p:nvSpPr>
        <p:spPr>
          <a:xfrm>
            <a:off x="1762991" y="1454555"/>
            <a:ext cx="8666018" cy="4339650"/>
          </a:xfrm>
          <a:prstGeom prst="rect">
            <a:avLst/>
          </a:prstGeom>
          <a:noFill/>
        </p:spPr>
        <p:txBody>
          <a:bodyPr wrap="square" lIns="91440" tIns="45720" rIns="91440" bIns="45720" rtlCol="0" anchor="t">
            <a:normAutofit fontScale="92500" lnSpcReduction="10000"/>
          </a:bodyPr>
          <a:lstStyle/>
          <a:p>
            <a:pPr marL="342900" indent="-342900">
              <a:lnSpc>
                <a:spcPct val="150000"/>
              </a:lnSpc>
              <a:buFont typeface="Arial"/>
              <a:buChar char="•"/>
            </a:pPr>
            <a:r>
              <a:rPr lang="en-US" sz="2400">
                <a:cs typeface="Calibri"/>
              </a:rPr>
              <a:t>Boruta method performed best overall with genomic data, but was highly variable between datasets</a:t>
            </a:r>
          </a:p>
          <a:p>
            <a:pPr marL="800100" lvl="2" indent="-342900">
              <a:lnSpc>
                <a:spcPct val="150000"/>
              </a:lnSpc>
              <a:buFont typeface="Wingdings" panose="05000000000000000000" pitchFamily="2" charset="2"/>
              <a:buChar char="v"/>
            </a:pPr>
            <a:r>
              <a:rPr lang="en-US" sz="2400">
                <a:cs typeface="Calibri"/>
              </a:rPr>
              <a:t>RMSE of 3.42</a:t>
            </a:r>
          </a:p>
          <a:p>
            <a:pPr marL="342900" indent="-342900">
              <a:lnSpc>
                <a:spcPct val="150000"/>
              </a:lnSpc>
              <a:buFont typeface="Arial"/>
              <a:buChar char="•"/>
            </a:pPr>
            <a:r>
              <a:rPr lang="en-US" sz="2400">
                <a:cs typeface="Calibri"/>
              </a:rPr>
              <a:t>LASSO is very consistent</a:t>
            </a:r>
          </a:p>
          <a:p>
            <a:pPr marL="800100" lvl="2" indent="-342900">
              <a:lnSpc>
                <a:spcPct val="150000"/>
              </a:lnSpc>
              <a:buFont typeface="Wingdings" panose="05000000000000000000" pitchFamily="2" charset="2"/>
              <a:buChar char="v"/>
            </a:pPr>
            <a:r>
              <a:rPr lang="en-US" sz="2400">
                <a:cs typeface="Calibri"/>
              </a:rPr>
              <a:t>0.13 RMSE difference between pre-and post-stability models</a:t>
            </a:r>
          </a:p>
          <a:p>
            <a:pPr marL="342900" indent="-342900">
              <a:lnSpc>
                <a:spcPct val="150000"/>
              </a:lnSpc>
              <a:buFont typeface="Arial"/>
              <a:buChar char="•"/>
            </a:pPr>
            <a:r>
              <a:rPr lang="en-US" sz="2400">
                <a:cs typeface="Calibri"/>
              </a:rPr>
              <a:t>Stability selection effectively ensures reliability and robustness</a:t>
            </a:r>
          </a:p>
          <a:p>
            <a:pPr marL="800100" lvl="2" indent="-342900">
              <a:lnSpc>
                <a:spcPct val="150000"/>
              </a:lnSpc>
              <a:buFont typeface="Wingdings" panose="05000000000000000000" pitchFamily="2" charset="2"/>
              <a:buChar char="v"/>
            </a:pPr>
            <a:r>
              <a:rPr lang="en-US" sz="2400">
                <a:cs typeface="Calibri"/>
              </a:rPr>
              <a:t>Reduces the impact of dependency on randomness, especially for low </a:t>
            </a:r>
            <a:r>
              <a:rPr lang="en-US" sz="2400" i="1">
                <a:cs typeface="Calibri"/>
              </a:rPr>
              <a:t>n</a:t>
            </a:r>
          </a:p>
          <a:p>
            <a:pPr marL="342900" indent="-342900">
              <a:lnSpc>
                <a:spcPct val="150000"/>
              </a:lnSpc>
              <a:buFont typeface="Arial"/>
              <a:buChar char="•"/>
            </a:pPr>
            <a:r>
              <a:rPr lang="en-US" sz="2400">
                <a:cs typeface="Calibri"/>
              </a:rPr>
              <a:t>High dimensional data is very difficult to work with</a:t>
            </a:r>
          </a:p>
          <a:p>
            <a:pPr marL="800100" lvl="1" indent="-342900">
              <a:buFont typeface="Arial"/>
              <a:buChar char="•"/>
            </a:pPr>
            <a:endParaRPr lang="en-US" sz="2400">
              <a:cs typeface="Calibri"/>
            </a:endParaRPr>
          </a:p>
        </p:txBody>
      </p:sp>
    </p:spTree>
    <p:extLst>
      <p:ext uri="{BB962C8B-B14F-4D97-AF65-F5344CB8AC3E}">
        <p14:creationId xmlns:p14="http://schemas.microsoft.com/office/powerpoint/2010/main" val="20543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41559-400E-BC49-812A-235ACADBAE90}"/>
              </a:ext>
            </a:extLst>
          </p:cNvPr>
          <p:cNvSpPr>
            <a:spLocks noGrp="1"/>
          </p:cNvSpPr>
          <p:nvPr>
            <p:ph type="ctrTitle"/>
          </p:nvPr>
        </p:nvSpPr>
        <p:spPr>
          <a:xfrm>
            <a:off x="3861955" y="553546"/>
            <a:ext cx="4870671" cy="864092"/>
          </a:xfrm>
        </p:spPr>
        <p:txBody>
          <a:bodyPr lIns="91440" tIns="45720" rIns="91440" bIns="45720" anchor="b"/>
          <a:lstStyle/>
          <a:p>
            <a:r>
              <a:rPr lang="en-IN" sz="4000" i="0">
                <a:effectLst/>
                <a:latin typeface="+mn-lt"/>
              </a:rPr>
              <a:t>Pipeline of Project</a:t>
            </a:r>
            <a:endParaRPr lang="en-US" sz="4000">
              <a:latin typeface="+mn-lt"/>
            </a:endParaRPr>
          </a:p>
        </p:txBody>
      </p:sp>
      <p:graphicFrame>
        <p:nvGraphicFramePr>
          <p:cNvPr id="4" name="Content Placeholder 3">
            <a:extLst>
              <a:ext uri="{FF2B5EF4-FFF2-40B4-BE49-F238E27FC236}">
                <a16:creationId xmlns:a16="http://schemas.microsoft.com/office/drawing/2014/main" id="{E664BDE2-986B-7BD8-7548-547B11A76410}"/>
              </a:ext>
            </a:extLst>
          </p:cNvPr>
          <p:cNvGraphicFramePr>
            <a:graphicFrameLocks noGrp="1"/>
          </p:cNvGraphicFramePr>
          <p:nvPr>
            <p:extLst>
              <p:ext uri="{D42A27DB-BD31-4B8C-83A1-F6EECF244321}">
                <p14:modId xmlns:p14="http://schemas.microsoft.com/office/powerpoint/2010/main" val="451435085"/>
              </p:ext>
            </p:extLst>
          </p:nvPr>
        </p:nvGraphicFramePr>
        <p:xfrm>
          <a:off x="1066800" y="1417638"/>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7382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41559-400E-BC49-812A-235ACADBAE90}"/>
              </a:ext>
            </a:extLst>
          </p:cNvPr>
          <p:cNvSpPr>
            <a:spLocks noGrp="1"/>
          </p:cNvSpPr>
          <p:nvPr>
            <p:ph type="ctrTitle"/>
          </p:nvPr>
        </p:nvSpPr>
        <p:spPr>
          <a:xfrm>
            <a:off x="3861955" y="553546"/>
            <a:ext cx="4870671" cy="864092"/>
          </a:xfrm>
        </p:spPr>
        <p:txBody>
          <a:bodyPr lIns="91440" tIns="45720" rIns="91440" bIns="45720" anchor="b"/>
          <a:lstStyle/>
          <a:p>
            <a:r>
              <a:rPr lang="en-IN" sz="4000" i="0">
                <a:effectLst/>
                <a:latin typeface="+mn-lt"/>
              </a:rPr>
              <a:t>Pipeline of Project</a:t>
            </a:r>
            <a:endParaRPr lang="en-US" sz="4000">
              <a:latin typeface="+mn-lt"/>
            </a:endParaRPr>
          </a:p>
        </p:txBody>
      </p:sp>
      <p:graphicFrame>
        <p:nvGraphicFramePr>
          <p:cNvPr id="4" name="Content Placeholder 3">
            <a:extLst>
              <a:ext uri="{FF2B5EF4-FFF2-40B4-BE49-F238E27FC236}">
                <a16:creationId xmlns:a16="http://schemas.microsoft.com/office/drawing/2014/main" id="{E664BDE2-986B-7BD8-7548-547B11A76410}"/>
              </a:ext>
            </a:extLst>
          </p:cNvPr>
          <p:cNvGraphicFramePr>
            <a:graphicFrameLocks noGrp="1"/>
          </p:cNvGraphicFramePr>
          <p:nvPr>
            <p:extLst>
              <p:ext uri="{D42A27DB-BD31-4B8C-83A1-F6EECF244321}">
                <p14:modId xmlns:p14="http://schemas.microsoft.com/office/powerpoint/2010/main" val="3011747111"/>
              </p:ext>
            </p:extLst>
          </p:nvPr>
        </p:nvGraphicFramePr>
        <p:xfrm>
          <a:off x="1066800" y="1417638"/>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5564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05FC49-03E5-2E8C-BCC2-E141C895418E}"/>
              </a:ext>
            </a:extLst>
          </p:cNvPr>
          <p:cNvSpPr/>
          <p:nvPr/>
        </p:nvSpPr>
        <p:spPr>
          <a:xfrm>
            <a:off x="4586715" y="1772240"/>
            <a:ext cx="3006000" cy="3987538"/>
          </a:xfrm>
          <a:prstGeom prst="rect">
            <a:avLst/>
          </a:prstGeom>
          <a:solidFill>
            <a:srgbClr val="006ED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Data</a:t>
            </a:r>
          </a:p>
        </p:txBody>
      </p:sp>
      <p:sp>
        <p:nvSpPr>
          <p:cNvPr id="8" name="Rectangle 7">
            <a:extLst>
              <a:ext uri="{FF2B5EF4-FFF2-40B4-BE49-F238E27FC236}">
                <a16:creationId xmlns:a16="http://schemas.microsoft.com/office/drawing/2014/main" id="{77FB9536-0C96-ABCE-D2B9-AAF0E60BAB0A}"/>
              </a:ext>
            </a:extLst>
          </p:cNvPr>
          <p:cNvSpPr/>
          <p:nvPr/>
        </p:nvSpPr>
        <p:spPr>
          <a:xfrm>
            <a:off x="4595567" y="1772240"/>
            <a:ext cx="3007150" cy="2969444"/>
          </a:xfrm>
          <a:prstGeom prst="rect">
            <a:avLst/>
          </a:prstGeom>
          <a:solidFill>
            <a:srgbClr val="00274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Train Data</a:t>
            </a:r>
          </a:p>
          <a:p>
            <a:pPr algn="ctr"/>
            <a:r>
              <a:rPr lang="en-IN"/>
              <a:t>80%</a:t>
            </a:r>
          </a:p>
        </p:txBody>
      </p:sp>
      <p:sp>
        <p:nvSpPr>
          <p:cNvPr id="9" name="Rectangle 8">
            <a:extLst>
              <a:ext uri="{FF2B5EF4-FFF2-40B4-BE49-F238E27FC236}">
                <a16:creationId xmlns:a16="http://schemas.microsoft.com/office/drawing/2014/main" id="{BC8DB523-1510-9A88-8C51-08BD12C4BADD}"/>
              </a:ext>
            </a:extLst>
          </p:cNvPr>
          <p:cNvSpPr/>
          <p:nvPr/>
        </p:nvSpPr>
        <p:spPr>
          <a:xfrm>
            <a:off x="4586715" y="4741684"/>
            <a:ext cx="3016002" cy="1027521"/>
          </a:xfrm>
          <a:prstGeom prst="rect">
            <a:avLst/>
          </a:prstGeom>
          <a:solidFill>
            <a:srgbClr val="FFCB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ln w="0"/>
                <a:solidFill>
                  <a:schemeClr val="tx1"/>
                </a:solidFill>
                <a:effectLst>
                  <a:outerShdw blurRad="38100" dist="19050" dir="2700000" algn="tl" rotWithShape="0">
                    <a:schemeClr val="dk1">
                      <a:alpha val="40000"/>
                    </a:schemeClr>
                  </a:outerShdw>
                </a:effectLst>
              </a:rPr>
              <a:t>Test Data</a:t>
            </a:r>
          </a:p>
          <a:p>
            <a:pPr algn="ctr"/>
            <a:r>
              <a:rPr lang="en-IN">
                <a:ln w="0"/>
                <a:solidFill>
                  <a:schemeClr val="tx1"/>
                </a:solidFill>
                <a:effectLst>
                  <a:outerShdw blurRad="38100" dist="19050" dir="2700000" algn="tl" rotWithShape="0">
                    <a:schemeClr val="dk1">
                      <a:alpha val="40000"/>
                    </a:schemeClr>
                  </a:outerShdw>
                </a:effectLst>
              </a:rPr>
              <a:t>20%</a:t>
            </a:r>
          </a:p>
        </p:txBody>
      </p:sp>
      <p:sp>
        <p:nvSpPr>
          <p:cNvPr id="10" name="Title 9">
            <a:extLst>
              <a:ext uri="{FF2B5EF4-FFF2-40B4-BE49-F238E27FC236}">
                <a16:creationId xmlns:a16="http://schemas.microsoft.com/office/drawing/2014/main" id="{3AB6331C-F76F-69B7-5B2C-0FA0876D8DEA}"/>
              </a:ext>
            </a:extLst>
          </p:cNvPr>
          <p:cNvSpPr>
            <a:spLocks noGrp="1"/>
          </p:cNvSpPr>
          <p:nvPr>
            <p:ph type="ctrTitle"/>
          </p:nvPr>
        </p:nvSpPr>
        <p:spPr/>
        <p:txBody>
          <a:bodyPr/>
          <a:lstStyle/>
          <a:p>
            <a:r>
              <a:rPr lang="en-IN">
                <a:latin typeface="+mn-lt"/>
              </a:rPr>
              <a:t>Splitting Data</a:t>
            </a:r>
          </a:p>
        </p:txBody>
      </p:sp>
      <p:sp>
        <p:nvSpPr>
          <p:cNvPr id="2" name="Right Brace 1">
            <a:extLst>
              <a:ext uri="{FF2B5EF4-FFF2-40B4-BE49-F238E27FC236}">
                <a16:creationId xmlns:a16="http://schemas.microsoft.com/office/drawing/2014/main" id="{30D41773-37A7-6582-D11C-B5521028CD13}"/>
              </a:ext>
            </a:extLst>
          </p:cNvPr>
          <p:cNvSpPr/>
          <p:nvPr/>
        </p:nvSpPr>
        <p:spPr>
          <a:xfrm>
            <a:off x="7802217" y="1772240"/>
            <a:ext cx="477079" cy="296944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 name="Right Brace 2">
            <a:extLst>
              <a:ext uri="{FF2B5EF4-FFF2-40B4-BE49-F238E27FC236}">
                <a16:creationId xmlns:a16="http://schemas.microsoft.com/office/drawing/2014/main" id="{6E74BCC5-02DC-2486-FF03-78B46DD149B2}"/>
              </a:ext>
            </a:extLst>
          </p:cNvPr>
          <p:cNvSpPr/>
          <p:nvPr/>
        </p:nvSpPr>
        <p:spPr>
          <a:xfrm>
            <a:off x="7846943" y="4741684"/>
            <a:ext cx="387626" cy="10275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 name="TextBox 3">
            <a:extLst>
              <a:ext uri="{FF2B5EF4-FFF2-40B4-BE49-F238E27FC236}">
                <a16:creationId xmlns:a16="http://schemas.microsoft.com/office/drawing/2014/main" id="{5862452E-EACF-565B-1D80-792374A93B90}"/>
              </a:ext>
            </a:extLst>
          </p:cNvPr>
          <p:cNvSpPr txBox="1"/>
          <p:nvPr/>
        </p:nvSpPr>
        <p:spPr>
          <a:xfrm>
            <a:off x="8279297" y="3072296"/>
            <a:ext cx="1938130" cy="369332"/>
          </a:xfrm>
          <a:prstGeom prst="rect">
            <a:avLst/>
          </a:prstGeom>
          <a:noFill/>
        </p:spPr>
        <p:txBody>
          <a:bodyPr wrap="square" rtlCol="0">
            <a:spAutoFit/>
          </a:bodyPr>
          <a:lstStyle/>
          <a:p>
            <a:r>
              <a:rPr lang="en-IN"/>
              <a:t>To build the model</a:t>
            </a:r>
          </a:p>
        </p:txBody>
      </p:sp>
      <p:sp>
        <p:nvSpPr>
          <p:cNvPr id="5" name="TextBox 4">
            <a:extLst>
              <a:ext uri="{FF2B5EF4-FFF2-40B4-BE49-F238E27FC236}">
                <a16:creationId xmlns:a16="http://schemas.microsoft.com/office/drawing/2014/main" id="{2406DE79-BE28-99CF-D367-E1C2EEA91262}"/>
              </a:ext>
            </a:extLst>
          </p:cNvPr>
          <p:cNvSpPr txBox="1"/>
          <p:nvPr/>
        </p:nvSpPr>
        <p:spPr>
          <a:xfrm>
            <a:off x="8279297" y="4932278"/>
            <a:ext cx="1938130" cy="646331"/>
          </a:xfrm>
          <a:prstGeom prst="rect">
            <a:avLst/>
          </a:prstGeom>
          <a:noFill/>
        </p:spPr>
        <p:txBody>
          <a:bodyPr wrap="square" rtlCol="0">
            <a:spAutoFit/>
          </a:bodyPr>
          <a:lstStyle/>
          <a:p>
            <a:r>
              <a:rPr lang="en-IN"/>
              <a:t>To evaluate model performance</a:t>
            </a:r>
          </a:p>
        </p:txBody>
      </p:sp>
    </p:spTree>
    <p:extLst>
      <p:ext uri="{BB962C8B-B14F-4D97-AF65-F5344CB8AC3E}">
        <p14:creationId xmlns:p14="http://schemas.microsoft.com/office/powerpoint/2010/main" val="16700077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animBg="1"/>
      <p:bldP spid="3" grpId="0" animBg="1"/>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41559-400E-BC49-812A-235ACADBAE90}"/>
              </a:ext>
            </a:extLst>
          </p:cNvPr>
          <p:cNvSpPr>
            <a:spLocks noGrp="1"/>
          </p:cNvSpPr>
          <p:nvPr>
            <p:ph type="ctrTitle"/>
          </p:nvPr>
        </p:nvSpPr>
        <p:spPr>
          <a:xfrm>
            <a:off x="3861955" y="553546"/>
            <a:ext cx="4857646" cy="864092"/>
          </a:xfrm>
        </p:spPr>
        <p:txBody>
          <a:bodyPr lIns="91440" tIns="45720" rIns="91440" bIns="45720" anchor="b"/>
          <a:lstStyle/>
          <a:p>
            <a:r>
              <a:rPr lang="en-IN" sz="4000" i="0">
                <a:effectLst/>
                <a:latin typeface="+mn-lt"/>
              </a:rPr>
              <a:t>Pipeline of Project</a:t>
            </a:r>
            <a:endParaRPr lang="en-US" sz="4000">
              <a:latin typeface="+mn-lt"/>
              <a:cs typeface="Calibri"/>
            </a:endParaRPr>
          </a:p>
        </p:txBody>
      </p:sp>
      <p:graphicFrame>
        <p:nvGraphicFramePr>
          <p:cNvPr id="4" name="Content Placeholder 3">
            <a:extLst>
              <a:ext uri="{FF2B5EF4-FFF2-40B4-BE49-F238E27FC236}">
                <a16:creationId xmlns:a16="http://schemas.microsoft.com/office/drawing/2014/main" id="{E664BDE2-986B-7BD8-7548-547B11A76410}"/>
              </a:ext>
            </a:extLst>
          </p:cNvPr>
          <p:cNvGraphicFramePr>
            <a:graphicFrameLocks noGrp="1"/>
          </p:cNvGraphicFramePr>
          <p:nvPr>
            <p:extLst>
              <p:ext uri="{D42A27DB-BD31-4B8C-83A1-F6EECF244321}">
                <p14:modId xmlns:p14="http://schemas.microsoft.com/office/powerpoint/2010/main" val="1732392656"/>
              </p:ext>
            </p:extLst>
          </p:nvPr>
        </p:nvGraphicFramePr>
        <p:xfrm>
          <a:off x="1066800" y="1417638"/>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3740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9965-73F2-18DB-3E56-E82F079E061A}"/>
              </a:ext>
            </a:extLst>
          </p:cNvPr>
          <p:cNvSpPr>
            <a:spLocks noGrp="1"/>
          </p:cNvSpPr>
          <p:nvPr>
            <p:ph type="ctrTitle"/>
          </p:nvPr>
        </p:nvSpPr>
        <p:spPr/>
        <p:txBody>
          <a:bodyPr lIns="91440" tIns="45720" rIns="91440" bIns="45720" anchor="b"/>
          <a:lstStyle/>
          <a:p>
            <a:pPr algn="ctr"/>
            <a:r>
              <a:rPr lang="en-US">
                <a:latin typeface="+mn-lt"/>
                <a:cs typeface="Calibri Light"/>
              </a:rPr>
              <a:t>Feature Selection Methods</a:t>
            </a:r>
            <a:endParaRPr lang="en-US">
              <a:latin typeface="+mn-lt"/>
              <a:cs typeface="Calibri"/>
            </a:endParaRPr>
          </a:p>
        </p:txBody>
      </p:sp>
      <p:graphicFrame>
        <p:nvGraphicFramePr>
          <p:cNvPr id="3" name="Diagram 2">
            <a:extLst>
              <a:ext uri="{FF2B5EF4-FFF2-40B4-BE49-F238E27FC236}">
                <a16:creationId xmlns:a16="http://schemas.microsoft.com/office/drawing/2014/main" id="{1AFFD8C2-D040-6F73-6D5D-F5FCA12B8732}"/>
              </a:ext>
            </a:extLst>
          </p:cNvPr>
          <p:cNvGraphicFramePr/>
          <p:nvPr>
            <p:extLst>
              <p:ext uri="{D42A27DB-BD31-4B8C-83A1-F6EECF244321}">
                <p14:modId xmlns:p14="http://schemas.microsoft.com/office/powerpoint/2010/main" val="205060399"/>
              </p:ext>
            </p:extLst>
          </p:nvPr>
        </p:nvGraphicFramePr>
        <p:xfrm>
          <a:off x="2032000" y="132503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28028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9965-73F2-18DB-3E56-E82F079E061A}"/>
              </a:ext>
            </a:extLst>
          </p:cNvPr>
          <p:cNvSpPr>
            <a:spLocks noGrp="1"/>
          </p:cNvSpPr>
          <p:nvPr>
            <p:ph type="ctrTitle"/>
          </p:nvPr>
        </p:nvSpPr>
        <p:spPr/>
        <p:txBody>
          <a:bodyPr lIns="91440" tIns="45720" rIns="91440" bIns="45720" anchor="b"/>
          <a:lstStyle/>
          <a:p>
            <a:pPr algn="ctr"/>
            <a:r>
              <a:rPr lang="en-US">
                <a:latin typeface="+mn-lt"/>
                <a:cs typeface="Calibri Light"/>
              </a:rPr>
              <a:t>Feature Selection Methods</a:t>
            </a:r>
            <a:endParaRPr lang="en-US">
              <a:latin typeface="+mn-lt"/>
              <a:cs typeface="Calibri"/>
            </a:endParaRPr>
          </a:p>
        </p:txBody>
      </p:sp>
      <p:graphicFrame>
        <p:nvGraphicFramePr>
          <p:cNvPr id="3" name="Diagram 2">
            <a:extLst>
              <a:ext uri="{FF2B5EF4-FFF2-40B4-BE49-F238E27FC236}">
                <a16:creationId xmlns:a16="http://schemas.microsoft.com/office/drawing/2014/main" id="{1AFFD8C2-D040-6F73-6D5D-F5FCA12B8732}"/>
              </a:ext>
            </a:extLst>
          </p:cNvPr>
          <p:cNvGraphicFramePr/>
          <p:nvPr>
            <p:extLst>
              <p:ext uri="{D42A27DB-BD31-4B8C-83A1-F6EECF244321}">
                <p14:modId xmlns:p14="http://schemas.microsoft.com/office/powerpoint/2010/main" val="4054513861"/>
              </p:ext>
            </p:extLst>
          </p:nvPr>
        </p:nvGraphicFramePr>
        <p:xfrm>
          <a:off x="2032000" y="132503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87448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9965-73F2-18DB-3E56-E82F079E061A}"/>
              </a:ext>
            </a:extLst>
          </p:cNvPr>
          <p:cNvSpPr>
            <a:spLocks noGrp="1"/>
          </p:cNvSpPr>
          <p:nvPr>
            <p:ph type="ctrTitle"/>
          </p:nvPr>
        </p:nvSpPr>
        <p:spPr/>
        <p:txBody>
          <a:bodyPr lIns="91440" tIns="45720" rIns="91440" bIns="45720" anchor="b"/>
          <a:lstStyle/>
          <a:p>
            <a:pPr algn="ctr"/>
            <a:r>
              <a:rPr lang="en-US">
                <a:latin typeface="+mn-lt"/>
                <a:cs typeface="Calibri Light"/>
              </a:rPr>
              <a:t>Feature Selection Methods</a:t>
            </a:r>
            <a:endParaRPr lang="en-US">
              <a:latin typeface="+mn-lt"/>
              <a:cs typeface="Calibri"/>
            </a:endParaRPr>
          </a:p>
        </p:txBody>
      </p:sp>
      <p:graphicFrame>
        <p:nvGraphicFramePr>
          <p:cNvPr id="3" name="Diagram 2">
            <a:extLst>
              <a:ext uri="{FF2B5EF4-FFF2-40B4-BE49-F238E27FC236}">
                <a16:creationId xmlns:a16="http://schemas.microsoft.com/office/drawing/2014/main" id="{1AFFD8C2-D040-6F73-6D5D-F5FCA12B8732}"/>
              </a:ext>
            </a:extLst>
          </p:cNvPr>
          <p:cNvGraphicFramePr/>
          <p:nvPr>
            <p:extLst>
              <p:ext uri="{D42A27DB-BD31-4B8C-83A1-F6EECF244321}">
                <p14:modId xmlns:p14="http://schemas.microsoft.com/office/powerpoint/2010/main" val="1323508197"/>
              </p:ext>
            </p:extLst>
          </p:nvPr>
        </p:nvGraphicFramePr>
        <p:xfrm>
          <a:off x="2032000" y="1310327"/>
          <a:ext cx="8723984" cy="54333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0F5FFEF5-53E5-5D51-3C4C-9034444A7E18}"/>
              </a:ext>
            </a:extLst>
          </p:cNvPr>
          <p:cNvSpPr txBox="1"/>
          <p:nvPr/>
        </p:nvSpPr>
        <p:spPr>
          <a:xfrm>
            <a:off x="822488" y="6211669"/>
            <a:ext cx="8255523" cy="646331"/>
          </a:xfrm>
          <a:prstGeom prst="rect">
            <a:avLst/>
          </a:prstGeom>
          <a:noFill/>
        </p:spPr>
        <p:txBody>
          <a:bodyPr wrap="square">
            <a:spAutoFit/>
          </a:bodyPr>
          <a:lstStyle/>
          <a:p>
            <a:r>
              <a:rPr lang="en-US" sz="1800" err="1">
                <a:latin typeface="Times New Roman"/>
                <a:cs typeface="Times New Roman"/>
              </a:rPr>
              <a:t>Kursa</a:t>
            </a:r>
            <a:r>
              <a:rPr lang="en-US" sz="1800">
                <a:latin typeface="Times New Roman"/>
                <a:cs typeface="Times New Roman"/>
              </a:rPr>
              <a:t>, M. B., &amp; </a:t>
            </a:r>
            <a:r>
              <a:rPr lang="en-US" sz="1800" err="1">
                <a:latin typeface="Times New Roman"/>
                <a:cs typeface="Times New Roman"/>
              </a:rPr>
              <a:t>Rudnicki</a:t>
            </a:r>
            <a:r>
              <a:rPr lang="en-US" sz="1800">
                <a:latin typeface="Times New Roman"/>
                <a:cs typeface="Times New Roman"/>
              </a:rPr>
              <a:t>, W. R. (2010). Feature Selection with the Boruta Package. Journal of Statistical Software, 36(11), </a:t>
            </a:r>
            <a:endParaRPr lang="en-US" sz="1800">
              <a:solidFill>
                <a:srgbClr val="222222"/>
              </a:solidFill>
              <a:latin typeface="Times New Roman"/>
              <a:cs typeface="Arial"/>
            </a:endParaRPr>
          </a:p>
        </p:txBody>
      </p:sp>
    </p:spTree>
    <p:extLst>
      <p:ext uri="{BB962C8B-B14F-4D97-AF65-F5344CB8AC3E}">
        <p14:creationId xmlns:p14="http://schemas.microsoft.com/office/powerpoint/2010/main" val="17956988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Title Slid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Content Slide 6">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Slid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itle Slide 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ntent Slid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ontent Slid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nt Slid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ontent Slid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ontent Slide 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1468</Words>
  <Application>Microsoft Office PowerPoint</Application>
  <PresentationFormat>Widescreen</PresentationFormat>
  <Paragraphs>294</Paragraphs>
  <Slides>29</Slides>
  <Notes>22</Notes>
  <HiddenSlides>0</HiddenSlides>
  <MMClips>0</MMClips>
  <ScaleCrop>false</ScaleCrop>
  <HeadingPairs>
    <vt:vector size="6" baseType="variant">
      <vt:variant>
        <vt:lpstr>Fonts Used</vt:lpstr>
      </vt:variant>
      <vt:variant>
        <vt:i4>7</vt:i4>
      </vt:variant>
      <vt:variant>
        <vt:lpstr>Theme</vt:lpstr>
      </vt:variant>
      <vt:variant>
        <vt:i4>10</vt:i4>
      </vt:variant>
      <vt:variant>
        <vt:lpstr>Slide Titles</vt:lpstr>
      </vt:variant>
      <vt:variant>
        <vt:i4>29</vt:i4>
      </vt:variant>
    </vt:vector>
  </HeadingPairs>
  <TitlesOfParts>
    <vt:vector size="46" baseType="lpstr">
      <vt:lpstr>Arial</vt:lpstr>
      <vt:lpstr>Arial,Sans-Serif</vt:lpstr>
      <vt:lpstr>Calibri</vt:lpstr>
      <vt:lpstr>Calibri Light</vt:lpstr>
      <vt:lpstr>Cambria Math</vt:lpstr>
      <vt:lpstr>Times New Roman</vt:lpstr>
      <vt:lpstr>Wingdings</vt:lpstr>
      <vt:lpstr>Title Slide 2</vt:lpstr>
      <vt:lpstr>Title Slide 3</vt:lpstr>
      <vt:lpstr>Title Slide 4</vt:lpstr>
      <vt:lpstr>Title Slide 5</vt:lpstr>
      <vt:lpstr>Content Slide 1</vt:lpstr>
      <vt:lpstr>Content Slide 2</vt:lpstr>
      <vt:lpstr>Content Slide 3</vt:lpstr>
      <vt:lpstr>Content Slide 4</vt:lpstr>
      <vt:lpstr>Content Slide 5</vt:lpstr>
      <vt:lpstr>Content Slide 6</vt:lpstr>
      <vt:lpstr>Predicting Survival Time of LGG Patients: Refining Feature Selection Methods </vt:lpstr>
      <vt:lpstr>Goals</vt:lpstr>
      <vt:lpstr>Pipeline of Project</vt:lpstr>
      <vt:lpstr>Pipeline of Project</vt:lpstr>
      <vt:lpstr>Splitting Data</vt:lpstr>
      <vt:lpstr>Pipeline of Project</vt:lpstr>
      <vt:lpstr>Feature Selection Methods</vt:lpstr>
      <vt:lpstr>Feature Selection Methods</vt:lpstr>
      <vt:lpstr>Feature Selection Methods</vt:lpstr>
      <vt:lpstr>Feature Selection Methods</vt:lpstr>
      <vt:lpstr>Feature Selection Methods</vt:lpstr>
      <vt:lpstr>Pipeline of Project</vt:lpstr>
      <vt:lpstr>Survival Time Transformation</vt:lpstr>
      <vt:lpstr>Pipeline of Project</vt:lpstr>
      <vt:lpstr>Stability Selection</vt:lpstr>
      <vt:lpstr>Effect of Stability Selection</vt:lpstr>
      <vt:lpstr>Genomics</vt:lpstr>
      <vt:lpstr>Genomics</vt:lpstr>
      <vt:lpstr>Imaging</vt:lpstr>
      <vt:lpstr>Pipeline of Project</vt:lpstr>
      <vt:lpstr>Ridge Regression</vt:lpstr>
      <vt:lpstr>Why Ridge?</vt:lpstr>
      <vt:lpstr>Pipeline of Project</vt:lpstr>
      <vt:lpstr>RMSE of Feature Selection Methods</vt:lpstr>
      <vt:lpstr>RMSE of Feature Selection Methods</vt:lpstr>
      <vt:lpstr>RMSE of Feature Selection Methods</vt:lpstr>
      <vt:lpstr>RMSE of Feature Selection Methods</vt:lpstr>
      <vt:lpstr>Limitations</vt:lpstr>
      <vt:lpstr>Key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Microsoft Office User</dc:creator>
  <cp:lastModifiedBy>Sanchayan Bhowal</cp:lastModifiedBy>
  <cp:revision>2</cp:revision>
  <dcterms:created xsi:type="dcterms:W3CDTF">2019-11-08T16:47:49Z</dcterms:created>
  <dcterms:modified xsi:type="dcterms:W3CDTF">2023-07-28T23:37:30Z</dcterms:modified>
</cp:coreProperties>
</file>